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6"/>
  </p:notesMasterIdLst>
  <p:handoutMasterIdLst>
    <p:handoutMasterId r:id="rId7"/>
  </p:handoutMasterIdLst>
  <p:sldIdLst>
    <p:sldId id="306" r:id="rId2"/>
    <p:sldId id="305" r:id="rId3"/>
    <p:sldId id="304" r:id="rId4"/>
    <p:sldId id="303"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8E5"/>
    <a:srgbClr val="FFFFFF"/>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6" d="100"/>
          <a:sy n="96" d="100"/>
        </p:scale>
        <p:origin x="130" y="5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2" d="100"/>
          <a:sy n="62" d="100"/>
        </p:scale>
        <p:origin x="322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ED04952-7B30-B1B3-FCFD-F9CCD7737E1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47CE2CDB-A9B4-02B3-477C-44361D41FE9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7B0E1D6-0E37-4DEE-8CBE-219E3CA38789}" type="datetimeFigureOut">
              <a:rPr kumimoji="1" lang="ja-JP" altLang="en-US" smtClean="0"/>
              <a:t>2025/9/3</a:t>
            </a:fld>
            <a:endParaRPr kumimoji="1" lang="ja-JP" altLang="en-US"/>
          </a:p>
        </p:txBody>
      </p:sp>
      <p:sp>
        <p:nvSpPr>
          <p:cNvPr id="4" name="フッター プレースホルダー 3">
            <a:extLst>
              <a:ext uri="{FF2B5EF4-FFF2-40B4-BE49-F238E27FC236}">
                <a16:creationId xmlns:a16="http://schemas.microsoft.com/office/drawing/2014/main" id="{F9736FE3-6BF1-FEBE-2DB5-26609B79924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63A6A6CD-B0F3-0C5D-C66C-F524D8A196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DCC5DB-7A0F-4798-BD71-4BE8F5E2A4AB}" type="slidenum">
              <a:rPr kumimoji="1" lang="ja-JP" altLang="en-US" smtClean="0"/>
              <a:t>‹#›</a:t>
            </a:fld>
            <a:endParaRPr kumimoji="1" lang="ja-JP" altLang="en-US"/>
          </a:p>
        </p:txBody>
      </p:sp>
    </p:spTree>
    <p:extLst>
      <p:ext uri="{BB962C8B-B14F-4D97-AF65-F5344CB8AC3E}">
        <p14:creationId xmlns:p14="http://schemas.microsoft.com/office/powerpoint/2010/main" val="33124749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CC7D20-DBBD-4A47-B1E2-A1ED97338028}" type="datetimeFigureOut">
              <a:rPr kumimoji="1" lang="ja-JP" altLang="en-US" smtClean="0"/>
              <a:t>2025/9/3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12D1F2-51A1-434B-B55E-68579C988BD9}" type="slidenum">
              <a:rPr kumimoji="1" lang="ja-JP" altLang="en-US" smtClean="0"/>
              <a:t>‹#›</a:t>
            </a:fld>
            <a:endParaRPr kumimoji="1" lang="ja-JP" altLang="en-US"/>
          </a:p>
        </p:txBody>
      </p:sp>
    </p:spTree>
    <p:extLst>
      <p:ext uri="{BB962C8B-B14F-4D97-AF65-F5344CB8AC3E}">
        <p14:creationId xmlns:p14="http://schemas.microsoft.com/office/powerpoint/2010/main" val="41817636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9" indent="0" algn="ctr">
              <a:buNone/>
              <a:defRPr sz="2000"/>
            </a:lvl2pPr>
            <a:lvl3pPr marL="914418" indent="0" algn="ctr">
              <a:buNone/>
              <a:defRPr sz="1800"/>
            </a:lvl3pPr>
            <a:lvl4pPr marL="1371627" indent="0" algn="ctr">
              <a:buNone/>
              <a:defRPr sz="1600"/>
            </a:lvl4pPr>
            <a:lvl5pPr marL="1828837" indent="0" algn="ctr">
              <a:buNone/>
              <a:defRPr sz="1600"/>
            </a:lvl5pPr>
            <a:lvl6pPr marL="2286046" indent="0" algn="ctr">
              <a:buNone/>
              <a:defRPr sz="1600"/>
            </a:lvl6pPr>
            <a:lvl7pPr marL="2743255" indent="0" algn="ctr">
              <a:buNone/>
              <a:defRPr sz="1600"/>
            </a:lvl7pPr>
            <a:lvl8pPr marL="3200464" indent="0" algn="ctr">
              <a:buNone/>
              <a:defRPr sz="1600"/>
            </a:lvl8pPr>
            <a:lvl9pPr marL="3657673"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3FC0B5A-85B4-4276-9B3D-1588640DE231}" type="datetimeFigureOut">
              <a:rPr kumimoji="1" lang="ja-JP" altLang="en-US" smtClean="0"/>
              <a:t>2025/9/3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5F3570-A6BA-43D2-9EEE-4677BEA6FEE5}" type="slidenum">
              <a:rPr kumimoji="1" lang="ja-JP" altLang="en-US" smtClean="0"/>
              <a:t>‹#›</a:t>
            </a:fld>
            <a:endParaRPr kumimoji="1" lang="ja-JP" altLang="en-US"/>
          </a:p>
        </p:txBody>
      </p:sp>
    </p:spTree>
    <p:extLst>
      <p:ext uri="{BB962C8B-B14F-4D97-AF65-F5344CB8AC3E}">
        <p14:creationId xmlns:p14="http://schemas.microsoft.com/office/powerpoint/2010/main" val="2962907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FC0B5A-85B4-4276-9B3D-1588640DE231}" type="datetimeFigureOut">
              <a:rPr kumimoji="1" lang="ja-JP" altLang="en-US" smtClean="0"/>
              <a:t>2025/9/3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5F3570-A6BA-43D2-9EEE-4677BEA6FEE5}" type="slidenum">
              <a:rPr kumimoji="1" lang="ja-JP" altLang="en-US" smtClean="0"/>
              <a:t>‹#›</a:t>
            </a:fld>
            <a:endParaRPr kumimoji="1" lang="ja-JP" altLang="en-US"/>
          </a:p>
        </p:txBody>
      </p:sp>
    </p:spTree>
    <p:extLst>
      <p:ext uri="{BB962C8B-B14F-4D97-AF65-F5344CB8AC3E}">
        <p14:creationId xmlns:p14="http://schemas.microsoft.com/office/powerpoint/2010/main" val="4118569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FC0B5A-85B4-4276-9B3D-1588640DE231}" type="datetimeFigureOut">
              <a:rPr kumimoji="1" lang="ja-JP" altLang="en-US" smtClean="0"/>
              <a:t>2025/9/3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5F3570-A6BA-43D2-9EEE-4677BEA6FEE5}" type="slidenum">
              <a:rPr kumimoji="1" lang="ja-JP" altLang="en-US" smtClean="0"/>
              <a:t>‹#›</a:t>
            </a:fld>
            <a:endParaRPr kumimoji="1" lang="ja-JP" altLang="en-US"/>
          </a:p>
        </p:txBody>
      </p:sp>
    </p:spTree>
    <p:extLst>
      <p:ext uri="{BB962C8B-B14F-4D97-AF65-F5344CB8AC3E}">
        <p14:creationId xmlns:p14="http://schemas.microsoft.com/office/powerpoint/2010/main" val="2102840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ユーザー設定レイアウト">
    <p:spTree>
      <p:nvGrpSpPr>
        <p:cNvPr id="1" name=""/>
        <p:cNvGrpSpPr/>
        <p:nvPr/>
      </p:nvGrpSpPr>
      <p:grpSpPr>
        <a:xfrm>
          <a:off x="0" y="0"/>
          <a:ext cx="0" cy="0"/>
          <a:chOff x="0" y="0"/>
          <a:chExt cx="0" cy="0"/>
        </a:xfrm>
      </p:grpSpPr>
      <p:sp>
        <p:nvSpPr>
          <p:cNvPr id="3" name="Google Shape;790;p50">
            <a:extLst>
              <a:ext uri="{FF2B5EF4-FFF2-40B4-BE49-F238E27FC236}">
                <a16:creationId xmlns:a16="http://schemas.microsoft.com/office/drawing/2014/main" id="{800D3B2F-0912-41BA-A99E-D22B2253C846}"/>
              </a:ext>
            </a:extLst>
          </p:cNvPr>
          <p:cNvSpPr txBox="1"/>
          <p:nvPr userDrawn="1"/>
        </p:nvSpPr>
        <p:spPr>
          <a:xfrm>
            <a:off x="222038" y="84735"/>
            <a:ext cx="11472330" cy="263827"/>
          </a:xfrm>
          <a:prstGeom prst="rect">
            <a:avLst/>
          </a:prstGeom>
        </p:spPr>
        <p:txBody>
          <a:bodyPr vert="horz" wrap="square" lIns="65314" tIns="32657" rIns="65314" bIns="32657" rtlCol="0" anchor="t">
            <a:spAutoFit/>
          </a:bodyPr>
          <a:lstStyle>
            <a:defPPr>
              <a:defRPr lang="en-US"/>
            </a:defPPr>
            <a:lvl1pPr indent="0">
              <a:buNone/>
              <a:defRPr kumimoji="1" sz="1400">
                <a:latin typeface="メイリオ" panose="020B0604030504040204" pitchFamily="50" charset="-128"/>
                <a:ea typeface="メイリオ" panose="020B0604030504040204" pitchFamily="50" charset="-128"/>
              </a:defRPr>
            </a:lvl1pPr>
          </a:lstStyle>
          <a:p>
            <a:r>
              <a:rPr kumimoji="1" lang="en-US" altLang="ja-JP" sz="1200" dirty="0">
                <a:latin typeface="メイリオ" panose="020B0604030504040204" pitchFamily="50" charset="-128"/>
                <a:ea typeface="メイリオ" panose="020B0604030504040204" pitchFamily="50" charset="-128"/>
                <a:cs typeface="Arial"/>
                <a:sym typeface="Arial"/>
              </a:rPr>
              <a:t>worksheet</a:t>
            </a:r>
            <a:r>
              <a:rPr kumimoji="1" lang="ja-JP" altLang="en-US" sz="1200" dirty="0">
                <a:latin typeface="メイリオ" panose="020B0604030504040204" pitchFamily="50" charset="-128"/>
                <a:ea typeface="メイリオ" panose="020B0604030504040204" pitchFamily="50" charset="-128"/>
                <a:cs typeface="Arial"/>
                <a:sym typeface="Arial"/>
              </a:rPr>
              <a:t>①　</a:t>
            </a:r>
            <a:r>
              <a:rPr lang="ja-JP" altLang="en-US" sz="1286" dirty="0">
                <a:sym typeface="Arial"/>
              </a:rPr>
              <a:t>プロジェクト状況の</a:t>
            </a:r>
            <a:r>
              <a:rPr lang="en-US" altLang="ja-JP" sz="1286" dirty="0">
                <a:sym typeface="Arial"/>
              </a:rPr>
              <a:t>TPO</a:t>
            </a:r>
            <a:r>
              <a:rPr lang="ja-JP" altLang="en-US" sz="1286" dirty="0">
                <a:sym typeface="Arial"/>
              </a:rPr>
              <a:t>整理</a:t>
            </a:r>
            <a:endParaRPr lang="en-US" altLang="ja-JP" sz="1286" dirty="0">
              <a:sym typeface="Arial"/>
            </a:endParaRPr>
          </a:p>
        </p:txBody>
      </p:sp>
      <p:graphicFrame>
        <p:nvGraphicFramePr>
          <p:cNvPr id="2" name="表 1">
            <a:extLst>
              <a:ext uri="{FF2B5EF4-FFF2-40B4-BE49-F238E27FC236}">
                <a16:creationId xmlns:a16="http://schemas.microsoft.com/office/drawing/2014/main" id="{112641C3-722C-9772-771C-BC2A925EEC95}"/>
              </a:ext>
            </a:extLst>
          </p:cNvPr>
          <p:cNvGraphicFramePr>
            <a:graphicFrameLocks noGrp="1"/>
          </p:cNvGraphicFramePr>
          <p:nvPr userDrawn="1">
            <p:extLst>
              <p:ext uri="{D42A27DB-BD31-4B8C-83A1-F6EECF244321}">
                <p14:modId xmlns:p14="http://schemas.microsoft.com/office/powerpoint/2010/main" val="1635723909"/>
              </p:ext>
            </p:extLst>
          </p:nvPr>
        </p:nvGraphicFramePr>
        <p:xfrm>
          <a:off x="222038" y="784258"/>
          <a:ext cx="8248862" cy="5525142"/>
        </p:xfrm>
        <a:graphic>
          <a:graphicData uri="http://schemas.openxmlformats.org/drawingml/2006/table">
            <a:tbl>
              <a:tblPr>
                <a:tableStyleId>{5C22544A-7EE6-4342-B048-85BDC9FD1C3A}</a:tableStyleId>
              </a:tblPr>
              <a:tblGrid>
                <a:gridCol w="2616206">
                  <a:extLst>
                    <a:ext uri="{9D8B030D-6E8A-4147-A177-3AD203B41FA5}">
                      <a16:colId xmlns:a16="http://schemas.microsoft.com/office/drawing/2014/main" val="2212315403"/>
                    </a:ext>
                  </a:extLst>
                </a:gridCol>
                <a:gridCol w="5632656">
                  <a:extLst>
                    <a:ext uri="{9D8B030D-6E8A-4147-A177-3AD203B41FA5}">
                      <a16:colId xmlns:a16="http://schemas.microsoft.com/office/drawing/2014/main" val="1505804722"/>
                    </a:ext>
                  </a:extLst>
                </a:gridCol>
              </a:tblGrid>
              <a:tr h="920857">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その取り組みを</a:t>
                      </a:r>
                      <a:br>
                        <a:rPr lang="ja-JP" altLang="en-US" sz="1400" u="none" strike="noStrike" dirty="0">
                          <a:effectLst/>
                          <a:latin typeface="メイリオ" panose="020B0604030504040204" pitchFamily="50" charset="-128"/>
                          <a:ea typeface="メイリオ" panose="020B0604030504040204" pitchFamily="50" charset="-128"/>
                        </a:rPr>
                      </a:br>
                      <a:r>
                        <a:rPr lang="ja-JP" altLang="en-US" sz="1400" u="none" strike="noStrike" dirty="0">
                          <a:effectLst/>
                          <a:latin typeface="メイリオ" panose="020B0604030504040204" pitchFamily="50" charset="-128"/>
                          <a:ea typeface="メイリオ" panose="020B0604030504040204" pitchFamily="50" charset="-128"/>
                        </a:rPr>
                        <a:t>検討または実施している背景</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668" marR="6668" marT="8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800" u="none" strike="noStrike" dirty="0">
                          <a:effectLst/>
                          <a:latin typeface="メイリオ" panose="020B0604030504040204" pitchFamily="50" charset="-128"/>
                          <a:ea typeface="メイリオ" panose="020B0604030504040204" pitchFamily="50" charset="-128"/>
                        </a:rPr>
                        <a:t>　</a:t>
                      </a:r>
                      <a:endParaRPr lang="ja-JP" altLang="en-US"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668" marR="6668" marT="8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816915400"/>
                  </a:ext>
                </a:extLst>
              </a:tr>
              <a:tr h="920857">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その活動を通して、</a:t>
                      </a:r>
                      <a:br>
                        <a:rPr lang="ja-JP" altLang="en-US" sz="1400" u="none" strike="noStrike" dirty="0">
                          <a:effectLst/>
                          <a:latin typeface="メイリオ" panose="020B0604030504040204" pitchFamily="50" charset="-128"/>
                          <a:ea typeface="メイリオ" panose="020B0604030504040204" pitchFamily="50" charset="-128"/>
                        </a:rPr>
                      </a:br>
                      <a:r>
                        <a:rPr lang="ja-JP" altLang="en-US" sz="1400" u="none" strike="noStrike" dirty="0">
                          <a:effectLst/>
                          <a:latin typeface="メイリオ" panose="020B0604030504040204" pitchFamily="50" charset="-128"/>
                          <a:ea typeface="メイリオ" panose="020B0604030504040204" pitchFamily="50" charset="-128"/>
                        </a:rPr>
                        <a:t>社会や事業、組織等の何を</a:t>
                      </a:r>
                      <a:endParaRPr lang="en-US" altLang="ja-JP" sz="1400" u="none" strike="noStrike" dirty="0">
                        <a:effectLst/>
                        <a:latin typeface="メイリオ" panose="020B0604030504040204" pitchFamily="50" charset="-128"/>
                        <a:ea typeface="メイリオ" panose="020B0604030504040204" pitchFamily="50" charset="-128"/>
                      </a:endParaRPr>
                    </a:p>
                    <a:p>
                      <a:pPr algn="ctr" fontAlgn="ctr"/>
                      <a:r>
                        <a:rPr lang="ja-JP" altLang="en-US" sz="1400" u="none" strike="noStrike" dirty="0">
                          <a:effectLst/>
                          <a:latin typeface="メイリオ" panose="020B0604030504040204" pitchFamily="50" charset="-128"/>
                          <a:ea typeface="メイリオ" panose="020B0604030504040204" pitchFamily="50" charset="-128"/>
                        </a:rPr>
                        <a:t>どう変えようとしているか</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668" marR="6668" marT="8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800" u="none" strike="noStrike">
                          <a:effectLst/>
                          <a:latin typeface="メイリオ" panose="020B0604030504040204" pitchFamily="50" charset="-128"/>
                          <a:ea typeface="メイリオ" panose="020B0604030504040204" pitchFamily="50" charset="-128"/>
                        </a:rPr>
                        <a:t>　</a:t>
                      </a:r>
                      <a:endParaRPr lang="ja-JP" altLang="en-US" sz="1800" b="0" i="0" u="none" strike="noStrike">
                        <a:solidFill>
                          <a:srgbClr val="000000"/>
                        </a:solidFill>
                        <a:effectLst/>
                        <a:latin typeface="メイリオ" panose="020B0604030504040204" pitchFamily="50" charset="-128"/>
                        <a:ea typeface="メイリオ" panose="020B0604030504040204" pitchFamily="50" charset="-128"/>
                      </a:endParaRPr>
                    </a:p>
                  </a:txBody>
                  <a:tcPr marL="6668" marR="6668" marT="8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157929848"/>
                  </a:ext>
                </a:extLst>
              </a:tr>
              <a:tr h="920857">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生み出そうとしている</a:t>
                      </a:r>
                      <a:br>
                        <a:rPr lang="ja-JP" altLang="en-US" sz="1400" u="none" strike="noStrike" dirty="0">
                          <a:effectLst/>
                          <a:latin typeface="メイリオ" panose="020B0604030504040204" pitchFamily="50" charset="-128"/>
                          <a:ea typeface="メイリオ" panose="020B0604030504040204" pitchFamily="50" charset="-128"/>
                        </a:rPr>
                      </a:br>
                      <a:r>
                        <a:rPr lang="ja-JP" altLang="en-US" sz="1400" u="none" strike="noStrike" dirty="0">
                          <a:effectLst/>
                          <a:latin typeface="メイリオ" panose="020B0604030504040204" pitchFamily="50" charset="-128"/>
                          <a:ea typeface="メイリオ" panose="020B0604030504040204" pitchFamily="50" charset="-128"/>
                        </a:rPr>
                        <a:t>成果物</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668" marR="6668" marT="8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800" u="none" strike="noStrike" dirty="0">
                          <a:effectLst/>
                          <a:latin typeface="メイリオ" panose="020B0604030504040204" pitchFamily="50" charset="-128"/>
                          <a:ea typeface="メイリオ" panose="020B0604030504040204" pitchFamily="50" charset="-128"/>
                        </a:rPr>
                        <a:t>　</a:t>
                      </a:r>
                      <a:endParaRPr lang="ja-JP" altLang="en-US"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668" marR="6668" marT="8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90002720"/>
                  </a:ext>
                </a:extLst>
              </a:tr>
              <a:tr h="920857">
                <a:tc>
                  <a:txBody>
                    <a:bodyPr/>
                    <a:lstStyle/>
                    <a:p>
                      <a:pPr algn="ctr"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その成果物の機能や仕様</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提供価値や影響範囲</a:t>
                      </a:r>
                    </a:p>
                  </a:txBody>
                  <a:tcPr marL="6668" marR="6668" marT="8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800" u="none" strike="noStrike">
                          <a:effectLst/>
                          <a:latin typeface="メイリオ" panose="020B0604030504040204" pitchFamily="50" charset="-128"/>
                          <a:ea typeface="メイリオ" panose="020B0604030504040204" pitchFamily="50" charset="-128"/>
                        </a:rPr>
                        <a:t>　</a:t>
                      </a:r>
                      <a:endParaRPr lang="ja-JP" altLang="en-US" sz="1800" b="0" i="0" u="none" strike="noStrike">
                        <a:solidFill>
                          <a:srgbClr val="000000"/>
                        </a:solidFill>
                        <a:effectLst/>
                        <a:latin typeface="メイリオ" panose="020B0604030504040204" pitchFamily="50" charset="-128"/>
                        <a:ea typeface="メイリオ" panose="020B0604030504040204" pitchFamily="50" charset="-128"/>
                      </a:endParaRPr>
                    </a:p>
                  </a:txBody>
                  <a:tcPr marL="6668" marR="6668" marT="8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40027844"/>
                  </a:ext>
                </a:extLst>
              </a:tr>
              <a:tr h="920857">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取り組みのなかで</a:t>
                      </a:r>
                      <a:endParaRPr lang="en-US" altLang="ja-JP" sz="1400" u="none" strike="noStrike" dirty="0">
                        <a:effectLst/>
                        <a:latin typeface="メイリオ" panose="020B0604030504040204" pitchFamily="50" charset="-128"/>
                        <a:ea typeface="メイリオ" panose="020B0604030504040204" pitchFamily="50" charset="-128"/>
                      </a:endParaRPr>
                    </a:p>
                    <a:p>
                      <a:pPr algn="ctr" fontAlgn="ctr"/>
                      <a:r>
                        <a:rPr lang="ja-JP" altLang="en-US" sz="1400" u="none" strike="noStrike" dirty="0">
                          <a:effectLst/>
                          <a:latin typeface="メイリオ" panose="020B0604030504040204" pitchFamily="50" charset="-128"/>
                          <a:ea typeface="メイリオ" panose="020B0604030504040204" pitchFamily="50" charset="-128"/>
                        </a:rPr>
                        <a:t>力を入れたいポイント</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668" marR="6668" marT="8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800" u="none" strike="noStrike">
                          <a:effectLst/>
                          <a:latin typeface="メイリオ" panose="020B0604030504040204" pitchFamily="50" charset="-128"/>
                          <a:ea typeface="メイリオ" panose="020B0604030504040204" pitchFamily="50" charset="-128"/>
                        </a:rPr>
                        <a:t>　</a:t>
                      </a:r>
                      <a:endParaRPr lang="ja-JP" altLang="en-US" sz="1800" b="0" i="0" u="none" strike="noStrike">
                        <a:solidFill>
                          <a:srgbClr val="000000"/>
                        </a:solidFill>
                        <a:effectLst/>
                        <a:latin typeface="メイリオ" panose="020B0604030504040204" pitchFamily="50" charset="-128"/>
                        <a:ea typeface="メイリオ" panose="020B0604030504040204" pitchFamily="50" charset="-128"/>
                      </a:endParaRPr>
                    </a:p>
                  </a:txBody>
                  <a:tcPr marL="6668" marR="6668" marT="8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557438085"/>
                  </a:ext>
                </a:extLst>
              </a:tr>
              <a:tr h="920857">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勝負どころになりそうな</a:t>
                      </a:r>
                      <a:endParaRPr lang="en-US" altLang="ja-JP" sz="1400" u="none" strike="noStrike" dirty="0">
                        <a:effectLst/>
                        <a:latin typeface="メイリオ" panose="020B0604030504040204" pitchFamily="50" charset="-128"/>
                        <a:ea typeface="メイリオ" panose="020B0604030504040204" pitchFamily="50" charset="-128"/>
                      </a:endParaRPr>
                    </a:p>
                    <a:p>
                      <a:pPr algn="ctr"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急所や難所</a:t>
                      </a:r>
                    </a:p>
                  </a:txBody>
                  <a:tcPr marL="6668" marR="6668" marT="8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800" u="none" strike="noStrike" dirty="0">
                          <a:effectLst/>
                          <a:latin typeface="メイリオ" panose="020B0604030504040204" pitchFamily="50" charset="-128"/>
                          <a:ea typeface="メイリオ" panose="020B0604030504040204" pitchFamily="50" charset="-128"/>
                        </a:rPr>
                        <a:t>　</a:t>
                      </a:r>
                      <a:endParaRPr lang="ja-JP" altLang="en-US" sz="1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668" marR="6668" marT="8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29220991"/>
                  </a:ext>
                </a:extLst>
              </a:tr>
            </a:tbl>
          </a:graphicData>
        </a:graphic>
      </p:graphicFrame>
      <p:sp>
        <p:nvSpPr>
          <p:cNvPr id="4" name="テキスト ボックス 3">
            <a:extLst>
              <a:ext uri="{FF2B5EF4-FFF2-40B4-BE49-F238E27FC236}">
                <a16:creationId xmlns:a16="http://schemas.microsoft.com/office/drawing/2014/main" id="{9C36C1FD-1465-3922-E20F-212CDE5B86AF}"/>
              </a:ext>
            </a:extLst>
          </p:cNvPr>
          <p:cNvSpPr txBox="1"/>
          <p:nvPr userDrawn="1"/>
        </p:nvSpPr>
        <p:spPr>
          <a:xfrm>
            <a:off x="8717416" y="994610"/>
            <a:ext cx="3385684" cy="523220"/>
          </a:xfrm>
          <a:prstGeom prst="rect">
            <a:avLst/>
          </a:prstGeom>
          <a:noFill/>
        </p:spPr>
        <p:txBody>
          <a:bodyPr wrap="square" rtlCol="0">
            <a:spAutoFit/>
          </a:bodyPr>
          <a:lstStyle/>
          <a:p>
            <a:r>
              <a:rPr kumimoji="1" lang="ja-JP" altLang="en-US" sz="1400" dirty="0">
                <a:solidFill>
                  <a:schemeClr val="tx1">
                    <a:lumMod val="50000"/>
                    <a:lumOff val="50000"/>
                  </a:schemeClr>
                </a:solidFill>
                <a:latin typeface="メイリオ" panose="020B0604030504040204" pitchFamily="50" charset="-128"/>
                <a:ea typeface="メイリオ" panose="020B0604030504040204" pitchFamily="50" charset="-128"/>
              </a:rPr>
              <a:t>・社会・市場環境や外部環境の変化</a:t>
            </a:r>
          </a:p>
          <a:p>
            <a:r>
              <a:rPr kumimoji="1" lang="ja-JP" altLang="en-US" sz="1400" dirty="0">
                <a:solidFill>
                  <a:schemeClr val="tx1">
                    <a:lumMod val="50000"/>
                    <a:lumOff val="50000"/>
                  </a:schemeClr>
                </a:solidFill>
                <a:latin typeface="メイリオ" panose="020B0604030504040204" pitchFamily="50" charset="-128"/>
                <a:ea typeface="メイリオ" panose="020B0604030504040204" pitchFamily="50" charset="-128"/>
              </a:rPr>
              <a:t>・新たな技術や機会などのきっかけ　</a:t>
            </a:r>
          </a:p>
        </p:txBody>
      </p:sp>
      <p:sp>
        <p:nvSpPr>
          <p:cNvPr id="5" name="テキスト ボックス 4">
            <a:extLst>
              <a:ext uri="{FF2B5EF4-FFF2-40B4-BE49-F238E27FC236}">
                <a16:creationId xmlns:a16="http://schemas.microsoft.com/office/drawing/2014/main" id="{7E66CBD6-5343-D9C0-1A7F-3F9B4AE019D9}"/>
              </a:ext>
            </a:extLst>
          </p:cNvPr>
          <p:cNvSpPr txBox="1"/>
          <p:nvPr userDrawn="1"/>
        </p:nvSpPr>
        <p:spPr>
          <a:xfrm>
            <a:off x="9935251" y="330293"/>
            <a:ext cx="950014" cy="286232"/>
          </a:xfrm>
          <a:prstGeom prst="rect">
            <a:avLst/>
          </a:prstGeom>
          <a:noFill/>
        </p:spPr>
        <p:txBody>
          <a:bodyPr wrap="square">
            <a:spAutoFit/>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black">
                    <a:lumMod val="50000"/>
                    <a:lumOff val="50000"/>
                  </a:prstClr>
                </a:solidFill>
                <a:effectLst/>
                <a:uLnTx/>
                <a:uFillTx/>
                <a:latin typeface="メイリオ" panose="020B0604030504040204" pitchFamily="50" charset="-128"/>
                <a:ea typeface="メイリオ" panose="020B0604030504040204" pitchFamily="50" charset="-128"/>
                <a:cs typeface="+mn-cs"/>
              </a:rPr>
              <a:t>HINT</a:t>
            </a:r>
          </a:p>
        </p:txBody>
      </p:sp>
      <p:sp>
        <p:nvSpPr>
          <p:cNvPr id="6" name="テキスト ボックス 5">
            <a:extLst>
              <a:ext uri="{FF2B5EF4-FFF2-40B4-BE49-F238E27FC236}">
                <a16:creationId xmlns:a16="http://schemas.microsoft.com/office/drawing/2014/main" id="{BF37F59D-F243-6AE1-4813-D1762203E6CD}"/>
              </a:ext>
            </a:extLst>
          </p:cNvPr>
          <p:cNvSpPr txBox="1"/>
          <p:nvPr userDrawn="1"/>
        </p:nvSpPr>
        <p:spPr>
          <a:xfrm>
            <a:off x="8717416" y="1783182"/>
            <a:ext cx="3385684" cy="738664"/>
          </a:xfrm>
          <a:prstGeom prst="rect">
            <a:avLst/>
          </a:prstGeom>
          <a:noFill/>
        </p:spPr>
        <p:txBody>
          <a:bodyPr wrap="square" rtlCol="0">
            <a:spAutoFit/>
          </a:bodyPr>
          <a:lstStyle/>
          <a:p>
            <a:r>
              <a:rPr kumimoji="1" lang="ja-JP" altLang="en-US" sz="1400" dirty="0">
                <a:solidFill>
                  <a:schemeClr val="tx1">
                    <a:lumMod val="50000"/>
                    <a:lumOff val="50000"/>
                  </a:schemeClr>
                </a:solidFill>
                <a:latin typeface="メイリオ" panose="020B0604030504040204" pitchFamily="50" charset="-128"/>
                <a:ea typeface="メイリオ" panose="020B0604030504040204" pitchFamily="50" charset="-128"/>
              </a:rPr>
              <a:t>・誰が、どんな課題を抱えているか</a:t>
            </a:r>
            <a:endParaRPr kumimoji="1" lang="en-US" altLang="ja-JP" sz="1400" dirty="0">
              <a:solidFill>
                <a:schemeClr val="tx1">
                  <a:lumMod val="50000"/>
                  <a:lumOff val="50000"/>
                </a:schemeClr>
              </a:solidFill>
              <a:latin typeface="メイリオ" panose="020B0604030504040204" pitchFamily="50" charset="-128"/>
              <a:ea typeface="メイリオ" panose="020B0604030504040204" pitchFamily="50" charset="-128"/>
            </a:endParaRPr>
          </a:p>
          <a:p>
            <a:r>
              <a:rPr kumimoji="1" lang="ja-JP" altLang="en-US" sz="1400" dirty="0">
                <a:solidFill>
                  <a:schemeClr val="tx1">
                    <a:lumMod val="50000"/>
                    <a:lumOff val="50000"/>
                  </a:schemeClr>
                </a:solidFill>
                <a:latin typeface="メイリオ" panose="020B0604030504040204" pitchFamily="50" charset="-128"/>
                <a:ea typeface="メイリオ" panose="020B0604030504040204" pitchFamily="50" charset="-128"/>
              </a:rPr>
              <a:t>・どんな方向性に進みたいか</a:t>
            </a:r>
            <a:endParaRPr kumimoji="1" lang="en-US" altLang="ja-JP" sz="1400" dirty="0">
              <a:solidFill>
                <a:schemeClr val="tx1">
                  <a:lumMod val="50000"/>
                  <a:lumOff val="50000"/>
                </a:schemeClr>
              </a:solidFill>
              <a:latin typeface="メイリオ" panose="020B0604030504040204" pitchFamily="50" charset="-128"/>
              <a:ea typeface="メイリオ" panose="020B0604030504040204" pitchFamily="50" charset="-128"/>
            </a:endParaRPr>
          </a:p>
          <a:p>
            <a:r>
              <a:rPr kumimoji="1" lang="ja-JP" altLang="en-US" sz="1400" dirty="0">
                <a:solidFill>
                  <a:schemeClr val="tx1">
                    <a:lumMod val="50000"/>
                    <a:lumOff val="50000"/>
                  </a:schemeClr>
                </a:solidFill>
                <a:latin typeface="メイリオ" panose="020B0604030504040204" pitchFamily="50" charset="-128"/>
                <a:ea typeface="メイリオ" panose="020B0604030504040204" pitchFamily="50" charset="-128"/>
              </a:rPr>
              <a:t>・目指している社会的アウトカム</a:t>
            </a:r>
          </a:p>
        </p:txBody>
      </p:sp>
      <p:sp>
        <p:nvSpPr>
          <p:cNvPr id="7" name="テキスト ボックス 6">
            <a:extLst>
              <a:ext uri="{FF2B5EF4-FFF2-40B4-BE49-F238E27FC236}">
                <a16:creationId xmlns:a16="http://schemas.microsoft.com/office/drawing/2014/main" id="{C08DED91-7BDD-DC86-F117-D9ED4CE38F6E}"/>
              </a:ext>
            </a:extLst>
          </p:cNvPr>
          <p:cNvSpPr txBox="1"/>
          <p:nvPr userDrawn="1"/>
        </p:nvSpPr>
        <p:spPr>
          <a:xfrm>
            <a:off x="8717416" y="2714472"/>
            <a:ext cx="3385684" cy="523220"/>
          </a:xfrm>
          <a:prstGeom prst="rect">
            <a:avLst/>
          </a:prstGeom>
          <a:noFill/>
        </p:spPr>
        <p:txBody>
          <a:bodyPr wrap="square" rtlCol="0">
            <a:spAutoFit/>
          </a:bodyPr>
          <a:lstStyle/>
          <a:p>
            <a:r>
              <a:rPr kumimoji="1" lang="ja-JP" altLang="en-US" sz="1400" dirty="0">
                <a:solidFill>
                  <a:schemeClr val="tx1">
                    <a:lumMod val="50000"/>
                    <a:lumOff val="50000"/>
                  </a:schemeClr>
                </a:solidFill>
                <a:latin typeface="メイリオ" panose="020B0604030504040204" pitchFamily="50" charset="-128"/>
                <a:ea typeface="メイリオ" panose="020B0604030504040204" pitchFamily="50" charset="-128"/>
              </a:rPr>
              <a:t>・開発や導入を考えている仕組みや</a:t>
            </a:r>
            <a:endParaRPr kumimoji="1" lang="en-US" altLang="ja-JP" sz="1400" dirty="0">
              <a:solidFill>
                <a:schemeClr val="tx1">
                  <a:lumMod val="50000"/>
                  <a:lumOff val="50000"/>
                </a:schemeClr>
              </a:solidFill>
              <a:latin typeface="メイリオ" panose="020B0604030504040204" pitchFamily="50" charset="-128"/>
              <a:ea typeface="メイリオ" panose="020B0604030504040204" pitchFamily="50" charset="-128"/>
            </a:endParaRPr>
          </a:p>
          <a:p>
            <a:r>
              <a:rPr kumimoji="1" lang="ja-JP" altLang="en-US" sz="1400" dirty="0">
                <a:solidFill>
                  <a:schemeClr val="tx1">
                    <a:lumMod val="50000"/>
                    <a:lumOff val="50000"/>
                  </a:schemeClr>
                </a:solidFill>
                <a:latin typeface="メイリオ" panose="020B0604030504040204" pitchFamily="50" charset="-128"/>
                <a:ea typeface="メイリオ" panose="020B0604030504040204" pitchFamily="50" charset="-128"/>
              </a:rPr>
              <a:t>　製品、サービスなど</a:t>
            </a:r>
          </a:p>
        </p:txBody>
      </p:sp>
      <p:sp>
        <p:nvSpPr>
          <p:cNvPr id="8" name="テキスト ボックス 7">
            <a:extLst>
              <a:ext uri="{FF2B5EF4-FFF2-40B4-BE49-F238E27FC236}">
                <a16:creationId xmlns:a16="http://schemas.microsoft.com/office/drawing/2014/main" id="{EE2A4C64-5561-628A-1D08-183CCB743DCD}"/>
              </a:ext>
            </a:extLst>
          </p:cNvPr>
          <p:cNvSpPr txBox="1"/>
          <p:nvPr userDrawn="1"/>
        </p:nvSpPr>
        <p:spPr>
          <a:xfrm>
            <a:off x="8717416" y="3597491"/>
            <a:ext cx="3385684" cy="738664"/>
          </a:xfrm>
          <a:prstGeom prst="rect">
            <a:avLst/>
          </a:prstGeom>
          <a:noFill/>
        </p:spPr>
        <p:txBody>
          <a:bodyPr wrap="square" rtlCol="0">
            <a:spAutoFit/>
          </a:bodyPr>
          <a:lstStyle/>
          <a:p>
            <a:r>
              <a:rPr kumimoji="1" lang="ja-JP" altLang="en-US" sz="1400" dirty="0">
                <a:solidFill>
                  <a:schemeClr val="tx1">
                    <a:lumMod val="50000"/>
                    <a:lumOff val="50000"/>
                  </a:schemeClr>
                </a:solidFill>
                <a:latin typeface="メイリオ" panose="020B0604030504040204" pitchFamily="50" charset="-128"/>
                <a:ea typeface="メイリオ" panose="020B0604030504040204" pitchFamily="50" charset="-128"/>
              </a:rPr>
              <a:t>・成果物の具体像</a:t>
            </a:r>
            <a:endParaRPr kumimoji="1" lang="en-US" altLang="ja-JP" sz="1400" dirty="0">
              <a:solidFill>
                <a:schemeClr val="tx1">
                  <a:lumMod val="50000"/>
                  <a:lumOff val="50000"/>
                </a:schemeClr>
              </a:solidFill>
              <a:latin typeface="メイリオ" panose="020B0604030504040204" pitchFamily="50" charset="-128"/>
              <a:ea typeface="メイリオ" panose="020B0604030504040204" pitchFamily="50" charset="-128"/>
            </a:endParaRPr>
          </a:p>
          <a:p>
            <a:r>
              <a:rPr kumimoji="1" lang="ja-JP" altLang="en-US" sz="1400" dirty="0">
                <a:solidFill>
                  <a:schemeClr val="tx1">
                    <a:lumMod val="50000"/>
                    <a:lumOff val="50000"/>
                  </a:schemeClr>
                </a:solidFill>
                <a:latin typeface="メイリオ" panose="020B0604030504040204" pitchFamily="50" charset="-128"/>
                <a:ea typeface="メイリオ" panose="020B0604030504040204" pitchFamily="50" charset="-128"/>
              </a:rPr>
              <a:t>・使用者や利害関係者へのインパクト</a:t>
            </a:r>
            <a:endParaRPr kumimoji="1" lang="en-US" altLang="ja-JP" sz="1400" dirty="0">
              <a:solidFill>
                <a:schemeClr val="tx1">
                  <a:lumMod val="50000"/>
                  <a:lumOff val="50000"/>
                </a:schemeClr>
              </a:solidFill>
              <a:latin typeface="メイリオ" panose="020B0604030504040204" pitchFamily="50" charset="-128"/>
              <a:ea typeface="メイリオ" panose="020B0604030504040204" pitchFamily="50" charset="-128"/>
            </a:endParaRPr>
          </a:p>
          <a:p>
            <a:r>
              <a:rPr kumimoji="1" lang="en-US" altLang="ja-JP" sz="1400" dirty="0">
                <a:solidFill>
                  <a:schemeClr val="tx1">
                    <a:lumMod val="50000"/>
                    <a:lumOff val="50000"/>
                  </a:schemeClr>
                </a:solidFill>
                <a:latin typeface="メイリオ" panose="020B0604030504040204" pitchFamily="50" charset="-128"/>
                <a:ea typeface="メイリオ" panose="020B0604030504040204" pitchFamily="50" charset="-128"/>
              </a:rPr>
              <a:t>※</a:t>
            </a:r>
            <a:r>
              <a:rPr kumimoji="1" lang="ja-JP" altLang="en-US" sz="1400" dirty="0">
                <a:solidFill>
                  <a:schemeClr val="tx1">
                    <a:lumMod val="50000"/>
                    <a:lumOff val="50000"/>
                  </a:schemeClr>
                </a:solidFill>
                <a:latin typeface="メイリオ" panose="020B0604030504040204" pitchFamily="50" charset="-128"/>
                <a:ea typeface="メイリオ" panose="020B0604030504040204" pitchFamily="50" charset="-128"/>
              </a:rPr>
              <a:t>②よりもミクロな観点</a:t>
            </a:r>
          </a:p>
        </p:txBody>
      </p:sp>
      <p:sp>
        <p:nvSpPr>
          <p:cNvPr id="9" name="テキスト ボックス 8">
            <a:extLst>
              <a:ext uri="{FF2B5EF4-FFF2-40B4-BE49-F238E27FC236}">
                <a16:creationId xmlns:a16="http://schemas.microsoft.com/office/drawing/2014/main" id="{EF08346E-5308-A2F4-D370-593869B18AA7}"/>
              </a:ext>
            </a:extLst>
          </p:cNvPr>
          <p:cNvSpPr txBox="1"/>
          <p:nvPr userDrawn="1"/>
        </p:nvSpPr>
        <p:spPr>
          <a:xfrm>
            <a:off x="8717416" y="4624324"/>
            <a:ext cx="3385684" cy="523220"/>
          </a:xfrm>
          <a:prstGeom prst="rect">
            <a:avLst/>
          </a:prstGeom>
          <a:noFill/>
        </p:spPr>
        <p:txBody>
          <a:bodyPr wrap="square" rtlCol="0">
            <a:spAutoFit/>
          </a:bodyPr>
          <a:lstStyle/>
          <a:p>
            <a:r>
              <a:rPr kumimoji="1" lang="ja-JP" altLang="en-US" sz="1400" dirty="0">
                <a:solidFill>
                  <a:schemeClr val="tx1">
                    <a:lumMod val="50000"/>
                    <a:lumOff val="50000"/>
                  </a:schemeClr>
                </a:solidFill>
                <a:latin typeface="メイリオ" panose="020B0604030504040204" pitchFamily="50" charset="-128"/>
                <a:ea typeface="メイリオ" panose="020B0604030504040204" pitchFamily="50" charset="-128"/>
              </a:rPr>
              <a:t>・中間生成物として重要なもの</a:t>
            </a:r>
          </a:p>
          <a:p>
            <a:r>
              <a:rPr kumimoji="1" lang="ja-JP" altLang="en-US" sz="1400" dirty="0">
                <a:solidFill>
                  <a:schemeClr val="tx1">
                    <a:lumMod val="50000"/>
                    <a:lumOff val="50000"/>
                  </a:schemeClr>
                </a:solidFill>
                <a:latin typeface="メイリオ" panose="020B0604030504040204" pitchFamily="50" charset="-128"/>
                <a:ea typeface="メイリオ" panose="020B0604030504040204" pitchFamily="50" charset="-128"/>
              </a:rPr>
              <a:t>・プロトタイピング、</a:t>
            </a:r>
            <a:r>
              <a:rPr kumimoji="1" lang="en-US" altLang="ja-JP" sz="1400" dirty="0">
                <a:solidFill>
                  <a:schemeClr val="tx1">
                    <a:lumMod val="50000"/>
                    <a:lumOff val="50000"/>
                  </a:schemeClr>
                </a:solidFill>
                <a:latin typeface="メイリオ" panose="020B0604030504040204" pitchFamily="50" charset="-128"/>
                <a:ea typeface="メイリオ" panose="020B0604030504040204" pitchFamily="50" charset="-128"/>
              </a:rPr>
              <a:t>PoC</a:t>
            </a:r>
            <a:r>
              <a:rPr kumimoji="1" lang="ja-JP" altLang="en-US" sz="1400" dirty="0">
                <a:solidFill>
                  <a:schemeClr val="tx1">
                    <a:lumMod val="50000"/>
                    <a:lumOff val="50000"/>
                  </a:schemeClr>
                </a:solidFill>
                <a:latin typeface="メイリオ" panose="020B0604030504040204" pitchFamily="50" charset="-128"/>
                <a:ea typeface="メイリオ" panose="020B0604030504040204" pitchFamily="50" charset="-128"/>
              </a:rPr>
              <a:t>、要件定義等</a:t>
            </a:r>
          </a:p>
        </p:txBody>
      </p:sp>
      <p:sp>
        <p:nvSpPr>
          <p:cNvPr id="10" name="テキスト ボックス 9">
            <a:extLst>
              <a:ext uri="{FF2B5EF4-FFF2-40B4-BE49-F238E27FC236}">
                <a16:creationId xmlns:a16="http://schemas.microsoft.com/office/drawing/2014/main" id="{B3F74029-58E6-D5AC-5816-26E59150EA95}"/>
              </a:ext>
            </a:extLst>
          </p:cNvPr>
          <p:cNvSpPr txBox="1"/>
          <p:nvPr userDrawn="1"/>
        </p:nvSpPr>
        <p:spPr>
          <a:xfrm>
            <a:off x="8717416" y="5601780"/>
            <a:ext cx="3385684" cy="523220"/>
          </a:xfrm>
          <a:prstGeom prst="rect">
            <a:avLst/>
          </a:prstGeom>
          <a:noFill/>
        </p:spPr>
        <p:txBody>
          <a:bodyPr wrap="square" rtlCol="0">
            <a:spAutoFit/>
          </a:bodyPr>
          <a:lstStyle/>
          <a:p>
            <a:r>
              <a:rPr kumimoji="1" lang="ja-JP" altLang="en-US" sz="1400" dirty="0">
                <a:solidFill>
                  <a:schemeClr val="tx1">
                    <a:lumMod val="50000"/>
                    <a:lumOff val="50000"/>
                  </a:schemeClr>
                </a:solidFill>
                <a:latin typeface="メイリオ" panose="020B0604030504040204" pitchFamily="50" charset="-128"/>
                <a:ea typeface="メイリオ" panose="020B0604030504040204" pitchFamily="50" charset="-128"/>
              </a:rPr>
              <a:t>・予算や期間、人材、スキルの不足</a:t>
            </a:r>
          </a:p>
          <a:p>
            <a:r>
              <a:rPr kumimoji="1" lang="ja-JP" altLang="en-US" sz="1400" dirty="0">
                <a:solidFill>
                  <a:schemeClr val="tx1">
                    <a:lumMod val="50000"/>
                    <a:lumOff val="50000"/>
                  </a:schemeClr>
                </a:solidFill>
                <a:latin typeface="メイリオ" panose="020B0604030504040204" pitchFamily="50" charset="-128"/>
                <a:ea typeface="メイリオ" panose="020B0604030504040204" pitchFamily="50" charset="-128"/>
              </a:rPr>
              <a:t>・前例が乏しい　等</a:t>
            </a:r>
          </a:p>
        </p:txBody>
      </p:sp>
    </p:spTree>
    <p:extLst>
      <p:ext uri="{BB962C8B-B14F-4D97-AF65-F5344CB8AC3E}">
        <p14:creationId xmlns:p14="http://schemas.microsoft.com/office/powerpoint/2010/main" val="3466838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FE194CB3-4849-D7B3-A3D0-B66CEC29C697}"/>
              </a:ext>
            </a:extLst>
          </p:cNvPr>
          <p:cNvSpPr txBox="1"/>
          <p:nvPr userDrawn="1"/>
        </p:nvSpPr>
        <p:spPr>
          <a:xfrm>
            <a:off x="6429065" y="6674337"/>
            <a:ext cx="5762935" cy="224229"/>
          </a:xfrm>
          <a:prstGeom prst="rect">
            <a:avLst/>
          </a:prstGeom>
          <a:noFill/>
        </p:spPr>
        <p:txBody>
          <a:bodyPr wrap="square">
            <a:spAutoFit/>
          </a:bodyPr>
          <a:lstStyle/>
          <a:p>
            <a:pPr algn="r"/>
            <a:r>
              <a:rPr lang="en-US" altLang="ja-JP" sz="857" dirty="0">
                <a:solidFill>
                  <a:schemeClr val="bg1">
                    <a:lumMod val="50000"/>
                  </a:schemeClr>
                </a:solidFill>
              </a:rPr>
              <a:t>©gotolab, inc</a:t>
            </a:r>
            <a:r>
              <a:rPr lang="ja-JP" altLang="en-US" sz="857" dirty="0">
                <a:solidFill>
                  <a:schemeClr val="bg1">
                    <a:lumMod val="50000"/>
                  </a:schemeClr>
                </a:solidFill>
              </a:rPr>
              <a:t>　営利目的での許諾なき複製、転載はご遠慮ください</a:t>
            </a:r>
          </a:p>
        </p:txBody>
      </p:sp>
      <p:sp>
        <p:nvSpPr>
          <p:cNvPr id="4" name="四角形: 角を丸くする 3">
            <a:extLst>
              <a:ext uri="{FF2B5EF4-FFF2-40B4-BE49-F238E27FC236}">
                <a16:creationId xmlns:a16="http://schemas.microsoft.com/office/drawing/2014/main" id="{688EABA4-372D-1AC2-1414-EEBF3CDDC456}"/>
              </a:ext>
            </a:extLst>
          </p:cNvPr>
          <p:cNvSpPr/>
          <p:nvPr userDrawn="1"/>
        </p:nvSpPr>
        <p:spPr>
          <a:xfrm>
            <a:off x="124232" y="1029871"/>
            <a:ext cx="1926203" cy="887745"/>
          </a:xfrm>
          <a:prstGeom prst="roundRect">
            <a:avLst>
              <a:gd name="adj" fmla="val 50000"/>
            </a:avLst>
          </a:prstGeom>
          <a:solidFill>
            <a:schemeClr val="accent6">
              <a:lumMod val="75000"/>
            </a:schemeClr>
          </a:solidFill>
          <a:ln w="1270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050" dirty="0">
                <a:latin typeface="メイリオ" panose="020B0604030504040204" pitchFamily="50" charset="-128"/>
                <a:ea typeface="メイリオ" panose="020B0604030504040204" pitchFamily="50" charset="-128"/>
              </a:rPr>
              <a:t>取り組みにおける</a:t>
            </a:r>
            <a:endParaRPr lang="en-US" altLang="ja-JP" sz="1050" dirty="0">
              <a:latin typeface="メイリオ" panose="020B0604030504040204" pitchFamily="50" charset="-128"/>
              <a:ea typeface="メイリオ" panose="020B0604030504040204" pitchFamily="50" charset="-128"/>
            </a:endParaRPr>
          </a:p>
          <a:p>
            <a:pPr algn="ctr"/>
            <a:r>
              <a:rPr lang="ja-JP" altLang="en-US" sz="1050" dirty="0">
                <a:latin typeface="メイリオ" panose="020B0604030504040204" pitchFamily="50" charset="-128"/>
                <a:ea typeface="メイリオ" panose="020B0604030504040204" pitchFamily="50" charset="-128"/>
              </a:rPr>
              <a:t>最も重要な二者</a:t>
            </a:r>
            <a:endParaRPr lang="en-US" altLang="ja-JP" sz="1050" dirty="0">
              <a:latin typeface="メイリオ" panose="020B0604030504040204" pitchFamily="50" charset="-128"/>
              <a:ea typeface="メイリオ" panose="020B0604030504040204" pitchFamily="50" charset="-128"/>
            </a:endParaRPr>
          </a:p>
          <a:p>
            <a:pPr algn="ctr"/>
            <a:r>
              <a:rPr lang="ja-JP" altLang="en-US" sz="1050" dirty="0">
                <a:latin typeface="メイリオ" panose="020B0604030504040204" pitchFamily="50" charset="-128"/>
                <a:ea typeface="メイリオ" panose="020B0604030504040204" pitchFamily="50" charset="-128"/>
              </a:rPr>
              <a:t>（法人や部署、組織等）</a:t>
            </a:r>
          </a:p>
        </p:txBody>
      </p:sp>
      <p:sp>
        <p:nvSpPr>
          <p:cNvPr id="8" name="テキスト ボックス 7">
            <a:extLst>
              <a:ext uri="{FF2B5EF4-FFF2-40B4-BE49-F238E27FC236}">
                <a16:creationId xmlns:a16="http://schemas.microsoft.com/office/drawing/2014/main" id="{DF93D130-E8F3-8FD1-0E90-B78D9A5DBFFE}"/>
              </a:ext>
            </a:extLst>
          </p:cNvPr>
          <p:cNvSpPr txBox="1"/>
          <p:nvPr userDrawn="1"/>
        </p:nvSpPr>
        <p:spPr>
          <a:xfrm>
            <a:off x="131089" y="133708"/>
            <a:ext cx="6097604" cy="300082"/>
          </a:xfrm>
          <a:prstGeom prst="rect">
            <a:avLst/>
          </a:prstGeom>
          <a:noFill/>
        </p:spPr>
        <p:txBody>
          <a:bodyPr wrap="square">
            <a:spAutoFit/>
          </a:bodyPr>
          <a:lstStyle/>
          <a:p>
            <a:pPr algn="l">
              <a:buClr>
                <a:srgbClr val="000000"/>
              </a:buClr>
              <a:buFont typeface="Arial"/>
            </a:pPr>
            <a:r>
              <a:rPr kumimoji="1" lang="en-US" altLang="ja-JP" sz="1350" dirty="0">
                <a:latin typeface="メイリオ" panose="020B0604030504040204" pitchFamily="50" charset="-128"/>
                <a:ea typeface="メイリオ" panose="020B0604030504040204" pitchFamily="50" charset="-128"/>
                <a:cs typeface="Arial"/>
                <a:sym typeface="Arial"/>
              </a:rPr>
              <a:t>worksheet</a:t>
            </a:r>
            <a:r>
              <a:rPr kumimoji="1" lang="ja-JP" altLang="en-US" sz="1350" dirty="0">
                <a:latin typeface="メイリオ" panose="020B0604030504040204" pitchFamily="50" charset="-128"/>
                <a:ea typeface="メイリオ" panose="020B0604030504040204" pitchFamily="50" charset="-128"/>
                <a:cs typeface="Arial"/>
                <a:sym typeface="Arial"/>
              </a:rPr>
              <a:t>②　「甲と乙のプロファイリングシート」</a:t>
            </a:r>
          </a:p>
        </p:txBody>
      </p:sp>
      <p:sp>
        <p:nvSpPr>
          <p:cNvPr id="10" name="四角形: 角を丸くする 9">
            <a:extLst>
              <a:ext uri="{FF2B5EF4-FFF2-40B4-BE49-F238E27FC236}">
                <a16:creationId xmlns:a16="http://schemas.microsoft.com/office/drawing/2014/main" id="{7809756B-20DD-9E9B-2D2D-1E0B34FF24A3}"/>
              </a:ext>
            </a:extLst>
          </p:cNvPr>
          <p:cNvSpPr/>
          <p:nvPr userDrawn="1"/>
        </p:nvSpPr>
        <p:spPr>
          <a:xfrm>
            <a:off x="124232" y="2091269"/>
            <a:ext cx="1926203" cy="790034"/>
          </a:xfrm>
          <a:prstGeom prst="roundRect">
            <a:avLst>
              <a:gd name="adj" fmla="val 50000"/>
            </a:avLst>
          </a:prstGeom>
          <a:solidFill>
            <a:schemeClr val="accent6">
              <a:lumMod val="75000"/>
            </a:schemeClr>
          </a:solidFill>
          <a:ln w="1270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050" dirty="0">
                <a:latin typeface="メイリオ" panose="020B0604030504040204" pitchFamily="50" charset="-128"/>
                <a:ea typeface="メイリオ" panose="020B0604030504040204" pitchFamily="50" charset="-128"/>
              </a:rPr>
              <a:t>拠って立つ</a:t>
            </a:r>
            <a:endParaRPr lang="en-US" altLang="ja-JP" sz="1050" dirty="0">
              <a:latin typeface="メイリオ" panose="020B0604030504040204" pitchFamily="50" charset="-128"/>
              <a:ea typeface="メイリオ" panose="020B0604030504040204" pitchFamily="50" charset="-128"/>
            </a:endParaRPr>
          </a:p>
          <a:p>
            <a:pPr algn="ctr"/>
            <a:r>
              <a:rPr lang="ja-JP" altLang="en-US" sz="1050" dirty="0">
                <a:latin typeface="メイリオ" panose="020B0604030504040204" pitchFamily="50" charset="-128"/>
                <a:ea typeface="メイリオ" panose="020B0604030504040204" pitchFamily="50" charset="-128"/>
              </a:rPr>
              <a:t>存在基盤</a:t>
            </a:r>
            <a:endParaRPr lang="en-US" altLang="ja-JP" sz="1050" dirty="0">
              <a:latin typeface="メイリオ" panose="020B0604030504040204" pitchFamily="50" charset="-128"/>
              <a:ea typeface="メイリオ" panose="020B0604030504040204" pitchFamily="50" charset="-128"/>
            </a:endParaRPr>
          </a:p>
          <a:p>
            <a:pPr algn="ctr"/>
            <a:r>
              <a:rPr lang="ja-JP" altLang="en-US" sz="1050" dirty="0">
                <a:latin typeface="メイリオ" panose="020B0604030504040204" pitchFamily="50" charset="-128"/>
                <a:ea typeface="メイリオ" panose="020B0604030504040204" pitchFamily="50" charset="-128"/>
              </a:rPr>
              <a:t>（収益や力の源泉）</a:t>
            </a:r>
          </a:p>
        </p:txBody>
      </p:sp>
      <p:sp>
        <p:nvSpPr>
          <p:cNvPr id="11" name="四角形: 角を丸くする 10">
            <a:extLst>
              <a:ext uri="{FF2B5EF4-FFF2-40B4-BE49-F238E27FC236}">
                <a16:creationId xmlns:a16="http://schemas.microsoft.com/office/drawing/2014/main" id="{D2DD1ADE-5FFF-F839-237E-6665DBE54973}"/>
              </a:ext>
            </a:extLst>
          </p:cNvPr>
          <p:cNvSpPr/>
          <p:nvPr userDrawn="1"/>
        </p:nvSpPr>
        <p:spPr>
          <a:xfrm>
            <a:off x="131089" y="3186664"/>
            <a:ext cx="1926203" cy="790034"/>
          </a:xfrm>
          <a:prstGeom prst="roundRect">
            <a:avLst>
              <a:gd name="adj" fmla="val 50000"/>
            </a:avLst>
          </a:prstGeom>
          <a:solidFill>
            <a:schemeClr val="accent6">
              <a:lumMod val="75000"/>
            </a:schemeClr>
          </a:solidFill>
          <a:ln w="1270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050" dirty="0">
                <a:latin typeface="メイリオ" panose="020B0604030504040204" pitchFamily="50" charset="-128"/>
                <a:ea typeface="メイリオ" panose="020B0604030504040204" pitchFamily="50" charset="-128"/>
              </a:rPr>
              <a:t>無視できない</a:t>
            </a:r>
            <a:endParaRPr lang="en-US" altLang="ja-JP" sz="1050" dirty="0">
              <a:latin typeface="メイリオ" panose="020B0604030504040204" pitchFamily="50" charset="-128"/>
              <a:ea typeface="メイリオ" panose="020B0604030504040204" pitchFamily="50" charset="-128"/>
            </a:endParaRPr>
          </a:p>
          <a:p>
            <a:pPr algn="ctr"/>
            <a:r>
              <a:rPr lang="ja-JP" altLang="en-US" sz="1050" dirty="0">
                <a:latin typeface="メイリオ" panose="020B0604030504040204" pitchFamily="50" charset="-128"/>
                <a:ea typeface="メイリオ" panose="020B0604030504040204" pitchFamily="50" charset="-128"/>
              </a:rPr>
              <a:t>利害関係者</a:t>
            </a:r>
          </a:p>
        </p:txBody>
      </p:sp>
      <p:sp>
        <p:nvSpPr>
          <p:cNvPr id="12" name="四角形: 角を丸くする 11">
            <a:extLst>
              <a:ext uri="{FF2B5EF4-FFF2-40B4-BE49-F238E27FC236}">
                <a16:creationId xmlns:a16="http://schemas.microsoft.com/office/drawing/2014/main" id="{D2C2CAEF-B357-610B-A006-9DD0E0538C87}"/>
              </a:ext>
            </a:extLst>
          </p:cNvPr>
          <p:cNvSpPr/>
          <p:nvPr userDrawn="1"/>
        </p:nvSpPr>
        <p:spPr>
          <a:xfrm>
            <a:off x="124233" y="4345873"/>
            <a:ext cx="1926203" cy="790034"/>
          </a:xfrm>
          <a:prstGeom prst="roundRect">
            <a:avLst>
              <a:gd name="adj" fmla="val 50000"/>
            </a:avLst>
          </a:prstGeom>
          <a:solidFill>
            <a:schemeClr val="accent6">
              <a:lumMod val="75000"/>
            </a:schemeClr>
          </a:solidFill>
          <a:ln w="1270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050" dirty="0">
                <a:latin typeface="メイリオ" panose="020B0604030504040204" pitchFamily="50" charset="-128"/>
                <a:ea typeface="メイリオ" panose="020B0604030504040204" pitchFamily="50" charset="-128"/>
              </a:rPr>
              <a:t>取引にあたって</a:t>
            </a:r>
            <a:endParaRPr lang="en-US" altLang="ja-JP" sz="1050" dirty="0">
              <a:latin typeface="メイリオ" panose="020B0604030504040204" pitchFamily="50" charset="-128"/>
              <a:ea typeface="メイリオ" panose="020B0604030504040204" pitchFamily="50" charset="-128"/>
            </a:endParaRPr>
          </a:p>
          <a:p>
            <a:pPr algn="ctr"/>
            <a:r>
              <a:rPr lang="ja-JP" altLang="en-US" sz="1050" dirty="0">
                <a:latin typeface="メイリオ" panose="020B0604030504040204" pitchFamily="50" charset="-128"/>
                <a:ea typeface="メイリオ" panose="020B0604030504040204" pitchFamily="50" charset="-128"/>
              </a:rPr>
              <a:t>活かせる独自の強み</a:t>
            </a:r>
          </a:p>
        </p:txBody>
      </p:sp>
      <p:sp>
        <p:nvSpPr>
          <p:cNvPr id="16" name="四角形: 角を丸くする 15">
            <a:extLst>
              <a:ext uri="{FF2B5EF4-FFF2-40B4-BE49-F238E27FC236}">
                <a16:creationId xmlns:a16="http://schemas.microsoft.com/office/drawing/2014/main" id="{B171C4E2-C998-A6B1-AB22-9A6A204B544D}"/>
              </a:ext>
            </a:extLst>
          </p:cNvPr>
          <p:cNvSpPr/>
          <p:nvPr userDrawn="1"/>
        </p:nvSpPr>
        <p:spPr>
          <a:xfrm>
            <a:off x="131089" y="5465016"/>
            <a:ext cx="1926203" cy="790034"/>
          </a:xfrm>
          <a:prstGeom prst="roundRect">
            <a:avLst>
              <a:gd name="adj" fmla="val 50000"/>
            </a:avLst>
          </a:prstGeom>
          <a:solidFill>
            <a:schemeClr val="accent6">
              <a:lumMod val="75000"/>
            </a:schemeClr>
          </a:solidFill>
          <a:ln w="1270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050" dirty="0">
                <a:latin typeface="メイリオ" panose="020B0604030504040204" pitchFamily="50" charset="-128"/>
                <a:ea typeface="メイリオ" panose="020B0604030504040204" pitchFamily="50" charset="-128"/>
              </a:rPr>
              <a:t>触れられたくない</a:t>
            </a:r>
            <a:endParaRPr lang="en-US" altLang="ja-JP" sz="1050" dirty="0">
              <a:latin typeface="メイリオ" panose="020B0604030504040204" pitchFamily="50" charset="-128"/>
              <a:ea typeface="メイリオ" panose="020B0604030504040204" pitchFamily="50" charset="-128"/>
            </a:endParaRPr>
          </a:p>
          <a:p>
            <a:pPr algn="ctr"/>
            <a:r>
              <a:rPr lang="ja-JP" altLang="en-US" sz="1050" dirty="0">
                <a:latin typeface="メイリオ" panose="020B0604030504040204" pitchFamily="50" charset="-128"/>
                <a:ea typeface="メイリオ" panose="020B0604030504040204" pitchFamily="50" charset="-128"/>
              </a:rPr>
              <a:t>弱み</a:t>
            </a:r>
          </a:p>
        </p:txBody>
      </p:sp>
      <p:sp>
        <p:nvSpPr>
          <p:cNvPr id="17" name="正方形/長方形 16">
            <a:extLst>
              <a:ext uri="{FF2B5EF4-FFF2-40B4-BE49-F238E27FC236}">
                <a16:creationId xmlns:a16="http://schemas.microsoft.com/office/drawing/2014/main" id="{1E929012-5B39-AD54-ACBC-877F20F943A8}"/>
              </a:ext>
            </a:extLst>
          </p:cNvPr>
          <p:cNvSpPr/>
          <p:nvPr userDrawn="1"/>
        </p:nvSpPr>
        <p:spPr>
          <a:xfrm>
            <a:off x="2212834" y="5448418"/>
            <a:ext cx="4698489" cy="1156111"/>
          </a:xfrm>
          <a:prstGeom prst="rect">
            <a:avLst/>
          </a:prstGeom>
          <a:solidFill>
            <a:schemeClr val="bg1"/>
          </a:solidFill>
          <a:ln>
            <a:solidFill>
              <a:schemeClr val="tx1"/>
            </a:solidFill>
          </a:ln>
        </p:spPr>
        <p:txBody>
          <a:bodyPr wrap="square" rtlCol="0" anchor="t">
            <a:noAutofit/>
          </a:bodyPr>
          <a:lstStyle/>
          <a:p>
            <a:pPr algn="ctr">
              <a:buClr>
                <a:srgbClr val="000000"/>
              </a:buClr>
              <a:buFont typeface="Arial"/>
            </a:pPr>
            <a:endParaRPr lang="ja-JP" altLang="en-US" sz="1800" dirty="0">
              <a:latin typeface="メイリオ" panose="020B0604030504040204" pitchFamily="50" charset="-128"/>
              <a:ea typeface="メイリオ" panose="020B0604030504040204" pitchFamily="50" charset="-128"/>
              <a:cs typeface="Arial"/>
              <a:sym typeface="Arial"/>
            </a:endParaRPr>
          </a:p>
        </p:txBody>
      </p:sp>
      <p:sp>
        <p:nvSpPr>
          <p:cNvPr id="9" name="正方形/長方形 8">
            <a:extLst>
              <a:ext uri="{FF2B5EF4-FFF2-40B4-BE49-F238E27FC236}">
                <a16:creationId xmlns:a16="http://schemas.microsoft.com/office/drawing/2014/main" id="{1B4DCB2D-E995-A543-F900-B555D1AD25A5}"/>
              </a:ext>
            </a:extLst>
          </p:cNvPr>
          <p:cNvSpPr/>
          <p:nvPr userDrawn="1"/>
        </p:nvSpPr>
        <p:spPr>
          <a:xfrm>
            <a:off x="2212834" y="1075020"/>
            <a:ext cx="4698489" cy="799017"/>
          </a:xfrm>
          <a:prstGeom prst="rect">
            <a:avLst/>
          </a:prstGeom>
          <a:solidFill>
            <a:schemeClr val="bg1"/>
          </a:solidFill>
          <a:ln>
            <a:solidFill>
              <a:schemeClr val="tx1"/>
            </a:solidFill>
          </a:ln>
        </p:spPr>
        <p:txBody>
          <a:bodyPr wrap="square" rtlCol="0" anchor="t">
            <a:noAutofit/>
          </a:bodyPr>
          <a:lstStyle/>
          <a:p>
            <a:pPr algn="ctr">
              <a:buClr>
                <a:srgbClr val="000000"/>
              </a:buClr>
              <a:buFont typeface="Arial"/>
            </a:pPr>
            <a:endParaRPr lang="ja-JP" altLang="en-US" sz="1800" dirty="0">
              <a:latin typeface="メイリオ" panose="020B0604030504040204" pitchFamily="50" charset="-128"/>
              <a:ea typeface="メイリオ" panose="020B0604030504040204" pitchFamily="50" charset="-128"/>
              <a:cs typeface="Arial"/>
              <a:sym typeface="Arial"/>
            </a:endParaRPr>
          </a:p>
        </p:txBody>
      </p:sp>
      <p:sp>
        <p:nvSpPr>
          <p:cNvPr id="14" name="正方形/長方形 13">
            <a:extLst>
              <a:ext uri="{FF2B5EF4-FFF2-40B4-BE49-F238E27FC236}">
                <a16:creationId xmlns:a16="http://schemas.microsoft.com/office/drawing/2014/main" id="{5915A0D0-3BEE-86BB-FB24-744675A952DD}"/>
              </a:ext>
            </a:extLst>
          </p:cNvPr>
          <p:cNvSpPr/>
          <p:nvPr userDrawn="1"/>
        </p:nvSpPr>
        <p:spPr>
          <a:xfrm>
            <a:off x="2212834" y="1968913"/>
            <a:ext cx="4698489" cy="1035251"/>
          </a:xfrm>
          <a:prstGeom prst="rect">
            <a:avLst/>
          </a:prstGeom>
          <a:solidFill>
            <a:schemeClr val="bg1"/>
          </a:solidFill>
          <a:ln>
            <a:solidFill>
              <a:schemeClr val="tx1"/>
            </a:solidFill>
          </a:ln>
        </p:spPr>
        <p:txBody>
          <a:bodyPr wrap="square" rtlCol="0" anchor="t">
            <a:noAutofit/>
          </a:bodyPr>
          <a:lstStyle/>
          <a:p>
            <a:pPr algn="ctr">
              <a:buClr>
                <a:srgbClr val="000000"/>
              </a:buClr>
              <a:buFont typeface="Arial"/>
            </a:pPr>
            <a:endParaRPr lang="ja-JP" altLang="en-US" sz="1800" dirty="0">
              <a:latin typeface="メイリオ" panose="020B0604030504040204" pitchFamily="50" charset="-128"/>
              <a:ea typeface="メイリオ" panose="020B0604030504040204" pitchFamily="50" charset="-128"/>
              <a:cs typeface="Arial"/>
              <a:sym typeface="Arial"/>
            </a:endParaRPr>
          </a:p>
        </p:txBody>
      </p:sp>
      <p:sp>
        <p:nvSpPr>
          <p:cNvPr id="15" name="正方形/長方形 14">
            <a:extLst>
              <a:ext uri="{FF2B5EF4-FFF2-40B4-BE49-F238E27FC236}">
                <a16:creationId xmlns:a16="http://schemas.microsoft.com/office/drawing/2014/main" id="{9D845F4A-2124-D1C3-A442-30B62B50132D}"/>
              </a:ext>
            </a:extLst>
          </p:cNvPr>
          <p:cNvSpPr/>
          <p:nvPr userDrawn="1"/>
        </p:nvSpPr>
        <p:spPr>
          <a:xfrm>
            <a:off x="2212834" y="3059576"/>
            <a:ext cx="4698489" cy="1035251"/>
          </a:xfrm>
          <a:prstGeom prst="rect">
            <a:avLst/>
          </a:prstGeom>
          <a:solidFill>
            <a:schemeClr val="bg1"/>
          </a:solidFill>
          <a:ln>
            <a:solidFill>
              <a:schemeClr val="tx1"/>
            </a:solidFill>
          </a:ln>
        </p:spPr>
        <p:txBody>
          <a:bodyPr wrap="square" rtlCol="0" anchor="t">
            <a:noAutofit/>
          </a:bodyPr>
          <a:lstStyle/>
          <a:p>
            <a:pPr algn="ctr">
              <a:buClr>
                <a:srgbClr val="000000"/>
              </a:buClr>
              <a:buFont typeface="Arial"/>
            </a:pPr>
            <a:endParaRPr lang="ja-JP" altLang="en-US" sz="1800" dirty="0">
              <a:latin typeface="メイリオ" panose="020B0604030504040204" pitchFamily="50" charset="-128"/>
              <a:ea typeface="メイリオ" panose="020B0604030504040204" pitchFamily="50" charset="-128"/>
              <a:cs typeface="Arial"/>
              <a:sym typeface="Arial"/>
            </a:endParaRPr>
          </a:p>
        </p:txBody>
      </p:sp>
      <p:sp>
        <p:nvSpPr>
          <p:cNvPr id="25" name="正方形/長方形 24">
            <a:extLst>
              <a:ext uri="{FF2B5EF4-FFF2-40B4-BE49-F238E27FC236}">
                <a16:creationId xmlns:a16="http://schemas.microsoft.com/office/drawing/2014/main" id="{C7F6DA4D-5FDB-3A72-53F4-60D961A83CE8}"/>
              </a:ext>
            </a:extLst>
          </p:cNvPr>
          <p:cNvSpPr/>
          <p:nvPr userDrawn="1"/>
        </p:nvSpPr>
        <p:spPr>
          <a:xfrm>
            <a:off x="2212834" y="4220790"/>
            <a:ext cx="4698489" cy="1156111"/>
          </a:xfrm>
          <a:prstGeom prst="rect">
            <a:avLst/>
          </a:prstGeom>
          <a:solidFill>
            <a:schemeClr val="bg1"/>
          </a:solidFill>
          <a:ln>
            <a:solidFill>
              <a:schemeClr val="tx1"/>
            </a:solidFill>
          </a:ln>
        </p:spPr>
        <p:txBody>
          <a:bodyPr wrap="square" rtlCol="0" anchor="t">
            <a:noAutofit/>
          </a:bodyPr>
          <a:lstStyle/>
          <a:p>
            <a:pPr algn="ctr">
              <a:buClr>
                <a:srgbClr val="000000"/>
              </a:buClr>
              <a:buFont typeface="Arial"/>
            </a:pPr>
            <a:endParaRPr lang="ja-JP" altLang="en-US" sz="1800" dirty="0">
              <a:latin typeface="メイリオ" panose="020B0604030504040204" pitchFamily="50" charset="-128"/>
              <a:ea typeface="メイリオ" panose="020B0604030504040204" pitchFamily="50" charset="-128"/>
              <a:cs typeface="Arial"/>
              <a:sym typeface="Arial"/>
            </a:endParaRPr>
          </a:p>
        </p:txBody>
      </p:sp>
      <p:sp>
        <p:nvSpPr>
          <p:cNvPr id="29" name="正方形/長方形 28">
            <a:extLst>
              <a:ext uri="{FF2B5EF4-FFF2-40B4-BE49-F238E27FC236}">
                <a16:creationId xmlns:a16="http://schemas.microsoft.com/office/drawing/2014/main" id="{16F2D2D0-7856-8DF9-DE9B-9A0C92E06DA2}"/>
              </a:ext>
            </a:extLst>
          </p:cNvPr>
          <p:cNvSpPr/>
          <p:nvPr userDrawn="1"/>
        </p:nvSpPr>
        <p:spPr>
          <a:xfrm>
            <a:off x="7077615" y="5448418"/>
            <a:ext cx="4698489" cy="1156111"/>
          </a:xfrm>
          <a:prstGeom prst="rect">
            <a:avLst/>
          </a:prstGeom>
          <a:solidFill>
            <a:schemeClr val="bg1"/>
          </a:solidFill>
          <a:ln>
            <a:solidFill>
              <a:schemeClr val="tx1"/>
            </a:solidFill>
          </a:ln>
        </p:spPr>
        <p:txBody>
          <a:bodyPr wrap="square" rtlCol="0" anchor="t">
            <a:noAutofit/>
          </a:bodyPr>
          <a:lstStyle/>
          <a:p>
            <a:pPr algn="ctr">
              <a:buClr>
                <a:srgbClr val="000000"/>
              </a:buClr>
              <a:buFont typeface="Arial"/>
            </a:pPr>
            <a:endParaRPr lang="ja-JP" altLang="en-US" sz="1800" dirty="0">
              <a:latin typeface="メイリオ" panose="020B0604030504040204" pitchFamily="50" charset="-128"/>
              <a:ea typeface="メイリオ" panose="020B0604030504040204" pitchFamily="50" charset="-128"/>
              <a:cs typeface="Arial"/>
              <a:sym typeface="Arial"/>
            </a:endParaRPr>
          </a:p>
        </p:txBody>
      </p:sp>
      <p:sp>
        <p:nvSpPr>
          <p:cNvPr id="18" name="正方形/長方形 17">
            <a:extLst>
              <a:ext uri="{FF2B5EF4-FFF2-40B4-BE49-F238E27FC236}">
                <a16:creationId xmlns:a16="http://schemas.microsoft.com/office/drawing/2014/main" id="{7C7AD95B-5D47-4D2D-A3DE-93C0AD70400C}"/>
              </a:ext>
            </a:extLst>
          </p:cNvPr>
          <p:cNvSpPr/>
          <p:nvPr userDrawn="1"/>
        </p:nvSpPr>
        <p:spPr>
          <a:xfrm>
            <a:off x="7077615" y="1075020"/>
            <a:ext cx="4698489" cy="799017"/>
          </a:xfrm>
          <a:prstGeom prst="rect">
            <a:avLst/>
          </a:prstGeom>
          <a:solidFill>
            <a:schemeClr val="bg1"/>
          </a:solidFill>
          <a:ln>
            <a:solidFill>
              <a:schemeClr val="tx1"/>
            </a:solidFill>
          </a:ln>
        </p:spPr>
        <p:txBody>
          <a:bodyPr wrap="square" rtlCol="0" anchor="t">
            <a:noAutofit/>
          </a:bodyPr>
          <a:lstStyle/>
          <a:p>
            <a:pPr algn="ctr">
              <a:buClr>
                <a:srgbClr val="000000"/>
              </a:buClr>
              <a:buFont typeface="Arial"/>
            </a:pPr>
            <a:endParaRPr lang="ja-JP" altLang="en-US" sz="1800" dirty="0">
              <a:latin typeface="メイリオ" panose="020B0604030504040204" pitchFamily="50" charset="-128"/>
              <a:ea typeface="メイリオ" panose="020B0604030504040204" pitchFamily="50" charset="-128"/>
              <a:cs typeface="Arial"/>
              <a:sym typeface="Arial"/>
            </a:endParaRPr>
          </a:p>
        </p:txBody>
      </p:sp>
      <p:sp>
        <p:nvSpPr>
          <p:cNvPr id="34" name="正方形/長方形 33">
            <a:extLst>
              <a:ext uri="{FF2B5EF4-FFF2-40B4-BE49-F238E27FC236}">
                <a16:creationId xmlns:a16="http://schemas.microsoft.com/office/drawing/2014/main" id="{CC7701D7-BE8E-5436-3379-7B6B7460064C}"/>
              </a:ext>
            </a:extLst>
          </p:cNvPr>
          <p:cNvSpPr/>
          <p:nvPr userDrawn="1"/>
        </p:nvSpPr>
        <p:spPr>
          <a:xfrm>
            <a:off x="7077615" y="1968913"/>
            <a:ext cx="4698489" cy="1035251"/>
          </a:xfrm>
          <a:prstGeom prst="rect">
            <a:avLst/>
          </a:prstGeom>
          <a:solidFill>
            <a:schemeClr val="bg1"/>
          </a:solidFill>
          <a:ln>
            <a:solidFill>
              <a:schemeClr val="tx1"/>
            </a:solidFill>
          </a:ln>
        </p:spPr>
        <p:txBody>
          <a:bodyPr wrap="square" rtlCol="0" anchor="t">
            <a:noAutofit/>
          </a:bodyPr>
          <a:lstStyle/>
          <a:p>
            <a:pPr algn="ctr">
              <a:buClr>
                <a:srgbClr val="000000"/>
              </a:buClr>
              <a:buFont typeface="Arial"/>
            </a:pPr>
            <a:endParaRPr lang="ja-JP" altLang="en-US" sz="1800" dirty="0">
              <a:latin typeface="メイリオ" panose="020B0604030504040204" pitchFamily="50" charset="-128"/>
              <a:ea typeface="メイリオ" panose="020B0604030504040204" pitchFamily="50" charset="-128"/>
              <a:cs typeface="Arial"/>
              <a:sym typeface="Arial"/>
            </a:endParaRPr>
          </a:p>
        </p:txBody>
      </p:sp>
      <p:sp>
        <p:nvSpPr>
          <p:cNvPr id="35" name="正方形/長方形 34">
            <a:extLst>
              <a:ext uri="{FF2B5EF4-FFF2-40B4-BE49-F238E27FC236}">
                <a16:creationId xmlns:a16="http://schemas.microsoft.com/office/drawing/2014/main" id="{D2DB6BCA-6C57-D511-9FAB-7A8A109A5748}"/>
              </a:ext>
            </a:extLst>
          </p:cNvPr>
          <p:cNvSpPr/>
          <p:nvPr userDrawn="1"/>
        </p:nvSpPr>
        <p:spPr>
          <a:xfrm>
            <a:off x="7077615" y="3059576"/>
            <a:ext cx="4698489" cy="1035251"/>
          </a:xfrm>
          <a:prstGeom prst="rect">
            <a:avLst/>
          </a:prstGeom>
          <a:solidFill>
            <a:schemeClr val="bg1"/>
          </a:solidFill>
          <a:ln>
            <a:solidFill>
              <a:schemeClr val="tx1"/>
            </a:solidFill>
          </a:ln>
        </p:spPr>
        <p:txBody>
          <a:bodyPr wrap="square" rtlCol="0" anchor="t">
            <a:noAutofit/>
          </a:bodyPr>
          <a:lstStyle/>
          <a:p>
            <a:pPr algn="ctr">
              <a:buClr>
                <a:srgbClr val="000000"/>
              </a:buClr>
              <a:buFont typeface="Arial"/>
            </a:pPr>
            <a:endParaRPr lang="ja-JP" altLang="en-US" sz="1800" dirty="0">
              <a:latin typeface="メイリオ" panose="020B0604030504040204" pitchFamily="50" charset="-128"/>
              <a:ea typeface="メイリオ" panose="020B0604030504040204" pitchFamily="50" charset="-128"/>
              <a:cs typeface="Arial"/>
              <a:sym typeface="Arial"/>
            </a:endParaRPr>
          </a:p>
        </p:txBody>
      </p:sp>
      <p:sp>
        <p:nvSpPr>
          <p:cNvPr id="39" name="正方形/長方形 38">
            <a:extLst>
              <a:ext uri="{FF2B5EF4-FFF2-40B4-BE49-F238E27FC236}">
                <a16:creationId xmlns:a16="http://schemas.microsoft.com/office/drawing/2014/main" id="{6448AF09-2EF5-95CE-0B63-FC0A7E476E1C}"/>
              </a:ext>
            </a:extLst>
          </p:cNvPr>
          <p:cNvSpPr/>
          <p:nvPr userDrawn="1"/>
        </p:nvSpPr>
        <p:spPr>
          <a:xfrm>
            <a:off x="7077615" y="4220790"/>
            <a:ext cx="4698489" cy="1156111"/>
          </a:xfrm>
          <a:prstGeom prst="rect">
            <a:avLst/>
          </a:prstGeom>
          <a:solidFill>
            <a:schemeClr val="bg1"/>
          </a:solidFill>
          <a:ln>
            <a:solidFill>
              <a:schemeClr val="tx1"/>
            </a:solidFill>
          </a:ln>
        </p:spPr>
        <p:txBody>
          <a:bodyPr wrap="square" rtlCol="0" anchor="t">
            <a:noAutofit/>
          </a:bodyPr>
          <a:lstStyle/>
          <a:p>
            <a:pPr algn="ctr">
              <a:buClr>
                <a:srgbClr val="000000"/>
              </a:buClr>
              <a:buFont typeface="Arial"/>
            </a:pPr>
            <a:endParaRPr lang="ja-JP" altLang="en-US" sz="1800" dirty="0">
              <a:latin typeface="メイリオ" panose="020B0604030504040204" pitchFamily="50" charset="-128"/>
              <a:ea typeface="メイリオ" panose="020B0604030504040204" pitchFamily="50" charset="-128"/>
              <a:cs typeface="Arial"/>
              <a:sym typeface="Arial"/>
            </a:endParaRPr>
          </a:p>
        </p:txBody>
      </p:sp>
      <p:sp>
        <p:nvSpPr>
          <p:cNvPr id="42" name="テキスト ボックス 41">
            <a:extLst>
              <a:ext uri="{FF2B5EF4-FFF2-40B4-BE49-F238E27FC236}">
                <a16:creationId xmlns:a16="http://schemas.microsoft.com/office/drawing/2014/main" id="{EA9C23A4-14B1-695E-9CB0-63E89B88A071}"/>
              </a:ext>
            </a:extLst>
          </p:cNvPr>
          <p:cNvSpPr txBox="1"/>
          <p:nvPr userDrawn="1"/>
        </p:nvSpPr>
        <p:spPr>
          <a:xfrm>
            <a:off x="3365486" y="648975"/>
            <a:ext cx="2393185" cy="300082"/>
          </a:xfrm>
          <a:prstGeom prst="rect">
            <a:avLst/>
          </a:prstGeom>
          <a:noFill/>
        </p:spPr>
        <p:txBody>
          <a:bodyPr wrap="square">
            <a:spAutoFit/>
          </a:bodyPr>
          <a:lstStyle/>
          <a:p>
            <a:pPr algn="ctr">
              <a:buClr>
                <a:srgbClr val="000000"/>
              </a:buClr>
              <a:buFont typeface="Arial"/>
            </a:pPr>
            <a:r>
              <a:rPr kumimoji="1" lang="ja-JP" altLang="en-US" sz="1350" dirty="0">
                <a:latin typeface="メイリオ" panose="020B0604030504040204" pitchFamily="50" charset="-128"/>
                <a:ea typeface="メイリオ" panose="020B0604030504040204" pitchFamily="50" charset="-128"/>
                <a:cs typeface="Arial"/>
                <a:sym typeface="Arial"/>
              </a:rPr>
              <a:t>「甲」</a:t>
            </a:r>
          </a:p>
        </p:txBody>
      </p:sp>
      <p:sp>
        <p:nvSpPr>
          <p:cNvPr id="43" name="テキスト ボックス 42">
            <a:extLst>
              <a:ext uri="{FF2B5EF4-FFF2-40B4-BE49-F238E27FC236}">
                <a16:creationId xmlns:a16="http://schemas.microsoft.com/office/drawing/2014/main" id="{C61C049A-5E1B-2F10-FDC6-66A5FB7E1107}"/>
              </a:ext>
            </a:extLst>
          </p:cNvPr>
          <p:cNvSpPr txBox="1"/>
          <p:nvPr userDrawn="1"/>
        </p:nvSpPr>
        <p:spPr>
          <a:xfrm>
            <a:off x="8230267" y="657800"/>
            <a:ext cx="2393185" cy="300082"/>
          </a:xfrm>
          <a:prstGeom prst="rect">
            <a:avLst/>
          </a:prstGeom>
          <a:noFill/>
        </p:spPr>
        <p:txBody>
          <a:bodyPr wrap="square">
            <a:spAutoFit/>
          </a:bodyPr>
          <a:lstStyle/>
          <a:p>
            <a:pPr algn="ctr">
              <a:buClr>
                <a:srgbClr val="000000"/>
              </a:buClr>
              <a:buFont typeface="Arial"/>
            </a:pPr>
            <a:r>
              <a:rPr kumimoji="1" lang="ja-JP" altLang="en-US" sz="1350" dirty="0">
                <a:latin typeface="メイリオ" panose="020B0604030504040204" pitchFamily="50" charset="-128"/>
                <a:ea typeface="メイリオ" panose="020B0604030504040204" pitchFamily="50" charset="-128"/>
                <a:cs typeface="Arial"/>
                <a:sym typeface="Arial"/>
              </a:rPr>
              <a:t>「乙」</a:t>
            </a:r>
          </a:p>
        </p:txBody>
      </p:sp>
    </p:spTree>
    <p:extLst>
      <p:ext uri="{BB962C8B-B14F-4D97-AF65-F5344CB8AC3E}">
        <p14:creationId xmlns:p14="http://schemas.microsoft.com/office/powerpoint/2010/main" val="9281895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FE194CB3-4849-D7B3-A3D0-B66CEC29C697}"/>
              </a:ext>
            </a:extLst>
          </p:cNvPr>
          <p:cNvSpPr txBox="1"/>
          <p:nvPr userDrawn="1"/>
        </p:nvSpPr>
        <p:spPr>
          <a:xfrm>
            <a:off x="6429065" y="6674337"/>
            <a:ext cx="5762935" cy="224229"/>
          </a:xfrm>
          <a:prstGeom prst="rect">
            <a:avLst/>
          </a:prstGeom>
          <a:noFill/>
        </p:spPr>
        <p:txBody>
          <a:bodyPr wrap="square">
            <a:spAutoFit/>
          </a:bodyPr>
          <a:lstStyle/>
          <a:p>
            <a:pPr algn="r"/>
            <a:r>
              <a:rPr lang="en-US" altLang="ja-JP" sz="857" dirty="0">
                <a:solidFill>
                  <a:schemeClr val="bg1">
                    <a:lumMod val="50000"/>
                  </a:schemeClr>
                </a:solidFill>
              </a:rPr>
              <a:t>©gotolab, inc</a:t>
            </a:r>
            <a:r>
              <a:rPr lang="ja-JP" altLang="en-US" sz="857" dirty="0">
                <a:solidFill>
                  <a:schemeClr val="bg1">
                    <a:lumMod val="50000"/>
                  </a:schemeClr>
                </a:solidFill>
              </a:rPr>
              <a:t>　営利目的での許諾なき複製、転載はご遠慮ください</a:t>
            </a:r>
          </a:p>
        </p:txBody>
      </p:sp>
      <p:sp>
        <p:nvSpPr>
          <p:cNvPr id="8" name="四角形: 角を丸くする 7">
            <a:extLst>
              <a:ext uri="{FF2B5EF4-FFF2-40B4-BE49-F238E27FC236}">
                <a16:creationId xmlns:a16="http://schemas.microsoft.com/office/drawing/2014/main" id="{A71A3455-39F4-98C5-31EF-60BE7837E002}"/>
              </a:ext>
            </a:extLst>
          </p:cNvPr>
          <p:cNvSpPr/>
          <p:nvPr userDrawn="1"/>
        </p:nvSpPr>
        <p:spPr>
          <a:xfrm>
            <a:off x="343800" y="777866"/>
            <a:ext cx="2473677" cy="573504"/>
          </a:xfrm>
          <a:prstGeom prst="roundRect">
            <a:avLst>
              <a:gd name="adj" fmla="val 50000"/>
            </a:avLst>
          </a:prstGeom>
          <a:solidFill>
            <a:schemeClr val="accent6">
              <a:lumMod val="75000"/>
            </a:schemeClr>
          </a:solidFill>
          <a:ln w="1270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050" dirty="0">
                <a:latin typeface="メイリオ" panose="020B0604030504040204" pitchFamily="50" charset="-128"/>
                <a:ea typeface="メイリオ" panose="020B0604030504040204" pitchFamily="50" charset="-128"/>
              </a:rPr>
              <a:t>取引の趣旨</a:t>
            </a:r>
          </a:p>
        </p:txBody>
      </p:sp>
      <p:sp>
        <p:nvSpPr>
          <p:cNvPr id="11" name="正方形/長方形 10">
            <a:extLst>
              <a:ext uri="{FF2B5EF4-FFF2-40B4-BE49-F238E27FC236}">
                <a16:creationId xmlns:a16="http://schemas.microsoft.com/office/drawing/2014/main" id="{26F396E2-1499-3EF3-E97E-892ED0D9EBC5}"/>
              </a:ext>
            </a:extLst>
          </p:cNvPr>
          <p:cNvSpPr/>
          <p:nvPr userDrawn="1"/>
        </p:nvSpPr>
        <p:spPr>
          <a:xfrm>
            <a:off x="343800" y="1539863"/>
            <a:ext cx="2496503" cy="4569621"/>
          </a:xfrm>
          <a:prstGeom prst="rect">
            <a:avLst/>
          </a:prstGeom>
          <a:solidFill>
            <a:schemeClr val="bg1"/>
          </a:solidFill>
          <a:ln>
            <a:solidFill>
              <a:schemeClr val="tx1"/>
            </a:solidFill>
          </a:ln>
        </p:spPr>
        <p:txBody>
          <a:bodyPr wrap="square" rtlCol="0" anchor="t">
            <a:noAutofit/>
          </a:bodyPr>
          <a:lstStyle/>
          <a:p>
            <a:pPr algn="ctr">
              <a:buClr>
                <a:srgbClr val="000000"/>
              </a:buClr>
              <a:buFont typeface="Arial"/>
            </a:pPr>
            <a:endParaRPr lang="ja-JP" altLang="en-US" sz="1800" dirty="0">
              <a:latin typeface="メイリオ" panose="020B0604030504040204" pitchFamily="50" charset="-128"/>
              <a:ea typeface="メイリオ" panose="020B0604030504040204" pitchFamily="50" charset="-128"/>
              <a:cs typeface="Arial"/>
              <a:sym typeface="Arial"/>
            </a:endParaRPr>
          </a:p>
        </p:txBody>
      </p:sp>
      <p:sp>
        <p:nvSpPr>
          <p:cNvPr id="14" name="テキスト ボックス 13">
            <a:extLst>
              <a:ext uri="{FF2B5EF4-FFF2-40B4-BE49-F238E27FC236}">
                <a16:creationId xmlns:a16="http://schemas.microsoft.com/office/drawing/2014/main" id="{0E24C0C2-CF51-8AD9-9F35-D63AE1E52514}"/>
              </a:ext>
            </a:extLst>
          </p:cNvPr>
          <p:cNvSpPr txBox="1"/>
          <p:nvPr userDrawn="1"/>
        </p:nvSpPr>
        <p:spPr>
          <a:xfrm>
            <a:off x="131089" y="133708"/>
            <a:ext cx="6097604" cy="300082"/>
          </a:xfrm>
          <a:prstGeom prst="rect">
            <a:avLst/>
          </a:prstGeom>
          <a:noFill/>
        </p:spPr>
        <p:txBody>
          <a:bodyPr wrap="square">
            <a:spAutoFit/>
          </a:bodyPr>
          <a:lstStyle/>
          <a:p>
            <a:pPr algn="l">
              <a:buClr>
                <a:srgbClr val="000000"/>
              </a:buClr>
              <a:buFont typeface="Arial"/>
            </a:pPr>
            <a:r>
              <a:rPr kumimoji="1" lang="en-US" altLang="ja-JP" sz="1350" dirty="0">
                <a:latin typeface="メイリオ" panose="020B0604030504040204" pitchFamily="50" charset="-128"/>
                <a:ea typeface="メイリオ" panose="020B0604030504040204" pitchFamily="50" charset="-128"/>
                <a:cs typeface="Arial"/>
                <a:sym typeface="Arial"/>
              </a:rPr>
              <a:t>worksheet</a:t>
            </a:r>
            <a:r>
              <a:rPr kumimoji="1" lang="ja-JP" altLang="en-US" sz="1350" dirty="0">
                <a:latin typeface="メイリオ" panose="020B0604030504040204" pitchFamily="50" charset="-128"/>
                <a:ea typeface="メイリオ" panose="020B0604030504040204" pitchFamily="50" charset="-128"/>
                <a:cs typeface="Arial"/>
                <a:sym typeface="Arial"/>
              </a:rPr>
              <a:t>③　「要件定義の検討シート」</a:t>
            </a:r>
          </a:p>
        </p:txBody>
      </p:sp>
      <p:sp>
        <p:nvSpPr>
          <p:cNvPr id="15" name="四角形: 角を丸くする 14">
            <a:extLst>
              <a:ext uri="{FF2B5EF4-FFF2-40B4-BE49-F238E27FC236}">
                <a16:creationId xmlns:a16="http://schemas.microsoft.com/office/drawing/2014/main" id="{F7446958-A60C-444B-B04B-19F4C785917E}"/>
              </a:ext>
            </a:extLst>
          </p:cNvPr>
          <p:cNvSpPr/>
          <p:nvPr userDrawn="1"/>
        </p:nvSpPr>
        <p:spPr>
          <a:xfrm>
            <a:off x="3126112" y="777866"/>
            <a:ext cx="2473677" cy="573504"/>
          </a:xfrm>
          <a:prstGeom prst="roundRect">
            <a:avLst>
              <a:gd name="adj" fmla="val 50000"/>
            </a:avLst>
          </a:prstGeom>
          <a:solidFill>
            <a:schemeClr val="accent6">
              <a:lumMod val="75000"/>
            </a:schemeClr>
          </a:solidFill>
          <a:ln w="1270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050" dirty="0">
                <a:latin typeface="メイリオ" panose="020B0604030504040204" pitchFamily="50" charset="-128"/>
                <a:ea typeface="メイリオ" panose="020B0604030504040204" pitchFamily="50" charset="-128"/>
              </a:rPr>
              <a:t>制約</a:t>
            </a:r>
          </a:p>
        </p:txBody>
      </p:sp>
      <p:sp>
        <p:nvSpPr>
          <p:cNvPr id="16" name="正方形/長方形 15">
            <a:extLst>
              <a:ext uri="{FF2B5EF4-FFF2-40B4-BE49-F238E27FC236}">
                <a16:creationId xmlns:a16="http://schemas.microsoft.com/office/drawing/2014/main" id="{FE19DE57-6A37-EC86-280E-B26C2E5B5FAD}"/>
              </a:ext>
            </a:extLst>
          </p:cNvPr>
          <p:cNvSpPr/>
          <p:nvPr userDrawn="1"/>
        </p:nvSpPr>
        <p:spPr>
          <a:xfrm>
            <a:off x="3126112" y="1539863"/>
            <a:ext cx="2496503" cy="4569621"/>
          </a:xfrm>
          <a:prstGeom prst="rect">
            <a:avLst/>
          </a:prstGeom>
          <a:solidFill>
            <a:schemeClr val="bg1"/>
          </a:solidFill>
          <a:ln>
            <a:solidFill>
              <a:schemeClr val="tx1"/>
            </a:solidFill>
          </a:ln>
        </p:spPr>
        <p:txBody>
          <a:bodyPr wrap="square" rtlCol="0" anchor="t">
            <a:noAutofit/>
          </a:bodyPr>
          <a:lstStyle/>
          <a:p>
            <a:pPr algn="ctr">
              <a:buClr>
                <a:srgbClr val="000000"/>
              </a:buClr>
              <a:buFont typeface="Arial"/>
            </a:pPr>
            <a:endParaRPr lang="ja-JP" altLang="en-US" sz="1800" dirty="0">
              <a:latin typeface="メイリオ" panose="020B0604030504040204" pitchFamily="50" charset="-128"/>
              <a:ea typeface="メイリオ" panose="020B0604030504040204" pitchFamily="50" charset="-128"/>
              <a:cs typeface="Arial"/>
              <a:sym typeface="Arial"/>
            </a:endParaRPr>
          </a:p>
        </p:txBody>
      </p:sp>
      <p:sp>
        <p:nvSpPr>
          <p:cNvPr id="18" name="四角形: 角を丸くする 17">
            <a:extLst>
              <a:ext uri="{FF2B5EF4-FFF2-40B4-BE49-F238E27FC236}">
                <a16:creationId xmlns:a16="http://schemas.microsoft.com/office/drawing/2014/main" id="{645216CB-A880-781F-87AA-79EE44E1E7DE}"/>
              </a:ext>
            </a:extLst>
          </p:cNvPr>
          <p:cNvSpPr/>
          <p:nvPr userDrawn="1"/>
        </p:nvSpPr>
        <p:spPr>
          <a:xfrm>
            <a:off x="9242342" y="777866"/>
            <a:ext cx="2473677" cy="573504"/>
          </a:xfrm>
          <a:prstGeom prst="roundRect">
            <a:avLst>
              <a:gd name="adj" fmla="val 50000"/>
            </a:avLst>
          </a:prstGeom>
          <a:solidFill>
            <a:schemeClr val="accent6">
              <a:lumMod val="75000"/>
            </a:schemeClr>
          </a:solidFill>
          <a:ln w="1270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050" dirty="0">
                <a:latin typeface="メイリオ" panose="020B0604030504040204" pitchFamily="50" charset="-128"/>
                <a:ea typeface="メイリオ" panose="020B0604030504040204" pitchFamily="50" charset="-128"/>
              </a:rPr>
              <a:t>得たい効果</a:t>
            </a:r>
          </a:p>
        </p:txBody>
      </p:sp>
      <p:sp>
        <p:nvSpPr>
          <p:cNvPr id="19" name="正方形/長方形 18">
            <a:extLst>
              <a:ext uri="{FF2B5EF4-FFF2-40B4-BE49-F238E27FC236}">
                <a16:creationId xmlns:a16="http://schemas.microsoft.com/office/drawing/2014/main" id="{047D5D30-9A88-5D6B-16A3-392124E92800}"/>
              </a:ext>
            </a:extLst>
          </p:cNvPr>
          <p:cNvSpPr/>
          <p:nvPr userDrawn="1"/>
        </p:nvSpPr>
        <p:spPr>
          <a:xfrm>
            <a:off x="9242342" y="1539863"/>
            <a:ext cx="2496503" cy="2182473"/>
          </a:xfrm>
          <a:prstGeom prst="rect">
            <a:avLst/>
          </a:prstGeom>
          <a:solidFill>
            <a:schemeClr val="bg1"/>
          </a:solidFill>
          <a:ln>
            <a:solidFill>
              <a:schemeClr val="tx1"/>
            </a:solidFill>
          </a:ln>
        </p:spPr>
        <p:txBody>
          <a:bodyPr wrap="square" rtlCol="0" anchor="t">
            <a:noAutofit/>
          </a:bodyPr>
          <a:lstStyle/>
          <a:p>
            <a:pPr algn="ctr">
              <a:buClr>
                <a:srgbClr val="000000"/>
              </a:buClr>
              <a:buFont typeface="Arial"/>
            </a:pPr>
            <a:endParaRPr lang="ja-JP" altLang="en-US" sz="1800" dirty="0">
              <a:latin typeface="メイリオ" panose="020B0604030504040204" pitchFamily="50" charset="-128"/>
              <a:ea typeface="メイリオ" panose="020B0604030504040204" pitchFamily="50" charset="-128"/>
              <a:cs typeface="Arial"/>
              <a:sym typeface="Arial"/>
            </a:endParaRPr>
          </a:p>
        </p:txBody>
      </p:sp>
      <p:sp>
        <p:nvSpPr>
          <p:cNvPr id="21" name="正方形/長方形 20">
            <a:extLst>
              <a:ext uri="{FF2B5EF4-FFF2-40B4-BE49-F238E27FC236}">
                <a16:creationId xmlns:a16="http://schemas.microsoft.com/office/drawing/2014/main" id="{E47896C5-A921-07E4-6883-CD692D5EAF22}"/>
              </a:ext>
            </a:extLst>
          </p:cNvPr>
          <p:cNvSpPr/>
          <p:nvPr userDrawn="1"/>
        </p:nvSpPr>
        <p:spPr>
          <a:xfrm>
            <a:off x="9260052" y="3927011"/>
            <a:ext cx="2496503" cy="2182473"/>
          </a:xfrm>
          <a:prstGeom prst="rect">
            <a:avLst/>
          </a:prstGeom>
          <a:solidFill>
            <a:schemeClr val="bg1"/>
          </a:solidFill>
          <a:ln>
            <a:solidFill>
              <a:schemeClr val="tx1"/>
            </a:solidFill>
          </a:ln>
        </p:spPr>
        <p:txBody>
          <a:bodyPr wrap="square" rtlCol="0" anchor="t">
            <a:noAutofit/>
          </a:bodyPr>
          <a:lstStyle/>
          <a:p>
            <a:pPr algn="ctr">
              <a:buClr>
                <a:srgbClr val="000000"/>
              </a:buClr>
              <a:buFont typeface="Arial"/>
            </a:pPr>
            <a:endParaRPr lang="ja-JP" altLang="en-US" sz="1800" dirty="0">
              <a:latin typeface="メイリオ" panose="020B0604030504040204" pitchFamily="50" charset="-128"/>
              <a:ea typeface="メイリオ" panose="020B0604030504040204" pitchFamily="50" charset="-128"/>
              <a:cs typeface="Arial"/>
              <a:sym typeface="Arial"/>
            </a:endParaRPr>
          </a:p>
        </p:txBody>
      </p:sp>
      <p:sp>
        <p:nvSpPr>
          <p:cNvPr id="28" name="四角形: 角を丸くする 27">
            <a:extLst>
              <a:ext uri="{FF2B5EF4-FFF2-40B4-BE49-F238E27FC236}">
                <a16:creationId xmlns:a16="http://schemas.microsoft.com/office/drawing/2014/main" id="{1D523BF0-9B7A-C7D7-62EA-25ADC970B310}"/>
              </a:ext>
            </a:extLst>
          </p:cNvPr>
          <p:cNvSpPr/>
          <p:nvPr userDrawn="1"/>
        </p:nvSpPr>
        <p:spPr>
          <a:xfrm>
            <a:off x="5885598" y="777866"/>
            <a:ext cx="3179190" cy="573504"/>
          </a:xfrm>
          <a:prstGeom prst="roundRect">
            <a:avLst>
              <a:gd name="adj" fmla="val 50000"/>
            </a:avLst>
          </a:prstGeom>
          <a:solidFill>
            <a:schemeClr val="accent6">
              <a:lumMod val="75000"/>
            </a:schemeClr>
          </a:solidFill>
          <a:ln w="1270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050" dirty="0">
                <a:latin typeface="メイリオ" panose="020B0604030504040204" pitchFamily="50" charset="-128"/>
                <a:ea typeface="メイリオ" panose="020B0604030504040204" pitchFamily="50" charset="-128"/>
              </a:rPr>
              <a:t>成果物が満たすべき要件</a:t>
            </a:r>
          </a:p>
        </p:txBody>
      </p:sp>
      <p:sp>
        <p:nvSpPr>
          <p:cNvPr id="29" name="正方形/長方形 28">
            <a:extLst>
              <a:ext uri="{FF2B5EF4-FFF2-40B4-BE49-F238E27FC236}">
                <a16:creationId xmlns:a16="http://schemas.microsoft.com/office/drawing/2014/main" id="{88FE8D9A-BA37-5709-885D-DA133FECFCEA}"/>
              </a:ext>
            </a:extLst>
          </p:cNvPr>
          <p:cNvSpPr/>
          <p:nvPr userDrawn="1"/>
        </p:nvSpPr>
        <p:spPr>
          <a:xfrm>
            <a:off x="5885598" y="1539863"/>
            <a:ext cx="3208526" cy="4569621"/>
          </a:xfrm>
          <a:prstGeom prst="rect">
            <a:avLst/>
          </a:prstGeom>
          <a:solidFill>
            <a:schemeClr val="bg1"/>
          </a:solidFill>
          <a:ln>
            <a:solidFill>
              <a:schemeClr val="tx1"/>
            </a:solidFill>
          </a:ln>
        </p:spPr>
        <p:txBody>
          <a:bodyPr wrap="square" rtlCol="0" anchor="t">
            <a:noAutofit/>
          </a:bodyPr>
          <a:lstStyle/>
          <a:p>
            <a:pPr algn="ctr">
              <a:buClr>
                <a:srgbClr val="000000"/>
              </a:buClr>
              <a:buFont typeface="Arial"/>
            </a:pPr>
            <a:endParaRPr lang="ja-JP" altLang="en-US" sz="1800" dirty="0">
              <a:latin typeface="メイリオ" panose="020B0604030504040204" pitchFamily="50" charset="-128"/>
              <a:ea typeface="メイリオ" panose="020B0604030504040204" pitchFamily="50" charset="-128"/>
              <a:cs typeface="Arial"/>
              <a:sym typeface="Arial"/>
            </a:endParaRPr>
          </a:p>
        </p:txBody>
      </p:sp>
    </p:spTree>
    <p:extLst>
      <p:ext uri="{BB962C8B-B14F-4D97-AF65-F5344CB8AC3E}">
        <p14:creationId xmlns:p14="http://schemas.microsoft.com/office/powerpoint/2010/main" val="4146919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FC0B5A-85B4-4276-9B3D-1588640DE231}" type="datetimeFigureOut">
              <a:rPr kumimoji="1" lang="ja-JP" altLang="en-US" smtClean="0"/>
              <a:t>2025/9/3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5F3570-A6BA-43D2-9EEE-4677BEA6FEE5}" type="slidenum">
              <a:rPr kumimoji="1" lang="ja-JP" altLang="en-US" smtClean="0"/>
              <a:t>‹#›</a:t>
            </a:fld>
            <a:endParaRPr kumimoji="1" lang="ja-JP" altLang="en-US"/>
          </a:p>
        </p:txBody>
      </p:sp>
    </p:spTree>
    <p:extLst>
      <p:ext uri="{BB962C8B-B14F-4D97-AF65-F5344CB8AC3E}">
        <p14:creationId xmlns:p14="http://schemas.microsoft.com/office/powerpoint/2010/main" val="2884941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4"/>
            <a:ext cx="10515600" cy="1500187"/>
          </a:xfrm>
        </p:spPr>
        <p:txBody>
          <a:bodyPr/>
          <a:lstStyle>
            <a:lvl1pPr marL="0" indent="0">
              <a:buNone/>
              <a:defRPr sz="2400">
                <a:solidFill>
                  <a:schemeClr val="tx1"/>
                </a:solidFill>
              </a:defRPr>
            </a:lvl1pPr>
            <a:lvl2pPr marL="457209" indent="0">
              <a:buNone/>
              <a:defRPr sz="2000">
                <a:solidFill>
                  <a:schemeClr val="tx1">
                    <a:tint val="75000"/>
                  </a:schemeClr>
                </a:solidFill>
              </a:defRPr>
            </a:lvl2pPr>
            <a:lvl3pPr marL="914418" indent="0">
              <a:buNone/>
              <a:defRPr sz="1800">
                <a:solidFill>
                  <a:schemeClr val="tx1">
                    <a:tint val="75000"/>
                  </a:schemeClr>
                </a:solidFill>
              </a:defRPr>
            </a:lvl3pPr>
            <a:lvl4pPr marL="1371627" indent="0">
              <a:buNone/>
              <a:defRPr sz="1600">
                <a:solidFill>
                  <a:schemeClr val="tx1">
                    <a:tint val="75000"/>
                  </a:schemeClr>
                </a:solidFill>
              </a:defRPr>
            </a:lvl4pPr>
            <a:lvl5pPr marL="1828837" indent="0">
              <a:buNone/>
              <a:defRPr sz="1600">
                <a:solidFill>
                  <a:schemeClr val="tx1">
                    <a:tint val="75000"/>
                  </a:schemeClr>
                </a:solidFill>
              </a:defRPr>
            </a:lvl5pPr>
            <a:lvl6pPr marL="2286046" indent="0">
              <a:buNone/>
              <a:defRPr sz="1600">
                <a:solidFill>
                  <a:schemeClr val="tx1">
                    <a:tint val="75000"/>
                  </a:schemeClr>
                </a:solidFill>
              </a:defRPr>
            </a:lvl6pPr>
            <a:lvl7pPr marL="2743255" indent="0">
              <a:buNone/>
              <a:defRPr sz="1600">
                <a:solidFill>
                  <a:schemeClr val="tx1">
                    <a:tint val="75000"/>
                  </a:schemeClr>
                </a:solidFill>
              </a:defRPr>
            </a:lvl7pPr>
            <a:lvl8pPr marL="3200464" indent="0">
              <a:buNone/>
              <a:defRPr sz="1600">
                <a:solidFill>
                  <a:schemeClr val="tx1">
                    <a:tint val="75000"/>
                  </a:schemeClr>
                </a:solidFill>
              </a:defRPr>
            </a:lvl8pPr>
            <a:lvl9pPr marL="3657673"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3FC0B5A-85B4-4276-9B3D-1588640DE231}" type="datetimeFigureOut">
              <a:rPr kumimoji="1" lang="ja-JP" altLang="en-US" smtClean="0"/>
              <a:t>2025/9/3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5F3570-A6BA-43D2-9EEE-4677BEA6FEE5}" type="slidenum">
              <a:rPr kumimoji="1" lang="ja-JP" altLang="en-US" smtClean="0"/>
              <a:t>‹#›</a:t>
            </a:fld>
            <a:endParaRPr kumimoji="1" lang="ja-JP" altLang="en-US"/>
          </a:p>
        </p:txBody>
      </p:sp>
    </p:spTree>
    <p:extLst>
      <p:ext uri="{BB962C8B-B14F-4D97-AF65-F5344CB8AC3E}">
        <p14:creationId xmlns:p14="http://schemas.microsoft.com/office/powerpoint/2010/main" val="175231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FC0B5A-85B4-4276-9B3D-1588640DE231}" type="datetimeFigureOut">
              <a:rPr kumimoji="1" lang="ja-JP" altLang="en-US" smtClean="0"/>
              <a:t>2025/9/3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5F3570-A6BA-43D2-9EEE-4677BEA6FEE5}" type="slidenum">
              <a:rPr kumimoji="1" lang="ja-JP" altLang="en-US" smtClean="0"/>
              <a:t>‹#›</a:t>
            </a:fld>
            <a:endParaRPr kumimoji="1" lang="ja-JP" altLang="en-US"/>
          </a:p>
        </p:txBody>
      </p:sp>
    </p:spTree>
    <p:extLst>
      <p:ext uri="{BB962C8B-B14F-4D97-AF65-F5344CB8AC3E}">
        <p14:creationId xmlns:p14="http://schemas.microsoft.com/office/powerpoint/2010/main" val="3677626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9" indent="0">
              <a:buNone/>
              <a:defRPr sz="2000" b="1"/>
            </a:lvl2pPr>
            <a:lvl3pPr marL="914418" indent="0">
              <a:buNone/>
              <a:defRPr sz="1800" b="1"/>
            </a:lvl3pPr>
            <a:lvl4pPr marL="1371627" indent="0">
              <a:buNone/>
              <a:defRPr sz="1600" b="1"/>
            </a:lvl4pPr>
            <a:lvl5pPr marL="1828837" indent="0">
              <a:buNone/>
              <a:defRPr sz="1600" b="1"/>
            </a:lvl5pPr>
            <a:lvl6pPr marL="2286046" indent="0">
              <a:buNone/>
              <a:defRPr sz="1600" b="1"/>
            </a:lvl6pPr>
            <a:lvl7pPr marL="2743255" indent="0">
              <a:buNone/>
              <a:defRPr sz="1600" b="1"/>
            </a:lvl7pPr>
            <a:lvl8pPr marL="3200464" indent="0">
              <a:buNone/>
              <a:defRPr sz="1600" b="1"/>
            </a:lvl8pPr>
            <a:lvl9pPr marL="3657673"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9" indent="0">
              <a:buNone/>
              <a:defRPr sz="2000" b="1"/>
            </a:lvl2pPr>
            <a:lvl3pPr marL="914418" indent="0">
              <a:buNone/>
              <a:defRPr sz="1800" b="1"/>
            </a:lvl3pPr>
            <a:lvl4pPr marL="1371627" indent="0">
              <a:buNone/>
              <a:defRPr sz="1600" b="1"/>
            </a:lvl4pPr>
            <a:lvl5pPr marL="1828837" indent="0">
              <a:buNone/>
              <a:defRPr sz="1600" b="1"/>
            </a:lvl5pPr>
            <a:lvl6pPr marL="2286046" indent="0">
              <a:buNone/>
              <a:defRPr sz="1600" b="1"/>
            </a:lvl6pPr>
            <a:lvl7pPr marL="2743255" indent="0">
              <a:buNone/>
              <a:defRPr sz="1600" b="1"/>
            </a:lvl7pPr>
            <a:lvl8pPr marL="3200464" indent="0">
              <a:buNone/>
              <a:defRPr sz="1600" b="1"/>
            </a:lvl8pPr>
            <a:lvl9pPr marL="3657673"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1"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3FC0B5A-85B4-4276-9B3D-1588640DE231}" type="datetimeFigureOut">
              <a:rPr kumimoji="1" lang="ja-JP" altLang="en-US" smtClean="0"/>
              <a:t>2025/9/3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25F3570-A6BA-43D2-9EEE-4677BEA6FEE5}" type="slidenum">
              <a:rPr kumimoji="1" lang="ja-JP" altLang="en-US" smtClean="0"/>
              <a:t>‹#›</a:t>
            </a:fld>
            <a:endParaRPr kumimoji="1" lang="ja-JP" altLang="en-US"/>
          </a:p>
        </p:txBody>
      </p:sp>
    </p:spTree>
    <p:extLst>
      <p:ext uri="{BB962C8B-B14F-4D97-AF65-F5344CB8AC3E}">
        <p14:creationId xmlns:p14="http://schemas.microsoft.com/office/powerpoint/2010/main" val="537647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3FC0B5A-85B4-4276-9B3D-1588640DE231}" type="datetimeFigureOut">
              <a:rPr kumimoji="1" lang="ja-JP" altLang="en-US" smtClean="0"/>
              <a:t>2025/9/3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25F3570-A6BA-43D2-9EEE-4677BEA6FEE5}" type="slidenum">
              <a:rPr kumimoji="1" lang="ja-JP" altLang="en-US" smtClean="0"/>
              <a:t>‹#›</a:t>
            </a:fld>
            <a:endParaRPr kumimoji="1" lang="ja-JP" altLang="en-US"/>
          </a:p>
        </p:txBody>
      </p:sp>
    </p:spTree>
    <p:extLst>
      <p:ext uri="{BB962C8B-B14F-4D97-AF65-F5344CB8AC3E}">
        <p14:creationId xmlns:p14="http://schemas.microsoft.com/office/powerpoint/2010/main" val="1864561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8AA070B-471C-615C-C59C-26E1CBE40675}"/>
              </a:ext>
            </a:extLst>
          </p:cNvPr>
          <p:cNvSpPr txBox="1"/>
          <p:nvPr userDrawn="1"/>
        </p:nvSpPr>
        <p:spPr>
          <a:xfrm>
            <a:off x="6429065" y="6674337"/>
            <a:ext cx="5762935" cy="224229"/>
          </a:xfrm>
          <a:prstGeom prst="rect">
            <a:avLst/>
          </a:prstGeom>
          <a:noFill/>
        </p:spPr>
        <p:txBody>
          <a:bodyPr wrap="square">
            <a:spAutoFit/>
          </a:bodyPr>
          <a:lstStyle/>
          <a:p>
            <a:pPr algn="r"/>
            <a:r>
              <a:rPr lang="en-US" altLang="ja-JP" sz="857" dirty="0">
                <a:solidFill>
                  <a:schemeClr val="bg1">
                    <a:lumMod val="50000"/>
                  </a:schemeClr>
                </a:solidFill>
              </a:rPr>
              <a:t>©gotolab, inc</a:t>
            </a:r>
            <a:r>
              <a:rPr lang="ja-JP" altLang="en-US" sz="857" dirty="0">
                <a:solidFill>
                  <a:schemeClr val="bg1">
                    <a:lumMod val="50000"/>
                  </a:schemeClr>
                </a:solidFill>
              </a:rPr>
              <a:t>　営利目的での許諾なき複製、転載はご遠慮ください</a:t>
            </a:r>
          </a:p>
        </p:txBody>
      </p:sp>
      <p:pic>
        <p:nvPicPr>
          <p:cNvPr id="4" name="図 3">
            <a:extLst>
              <a:ext uri="{FF2B5EF4-FFF2-40B4-BE49-F238E27FC236}">
                <a16:creationId xmlns:a16="http://schemas.microsoft.com/office/drawing/2014/main" id="{E35E6A14-09C8-4DDC-AFD8-97CA776753D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67940" y="298999"/>
            <a:ext cx="7056120" cy="2205038"/>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a:extLst>
              <a:ext uri="{FF2B5EF4-FFF2-40B4-BE49-F238E27FC236}">
                <a16:creationId xmlns:a16="http://schemas.microsoft.com/office/drawing/2014/main" id="{08E381A1-3AA9-583E-9D18-CA9B6898150E}"/>
              </a:ext>
            </a:extLst>
          </p:cNvPr>
          <p:cNvSpPr txBox="1"/>
          <p:nvPr userDrawn="1"/>
        </p:nvSpPr>
        <p:spPr>
          <a:xfrm>
            <a:off x="850207" y="2834814"/>
            <a:ext cx="10811787" cy="3046988"/>
          </a:xfrm>
          <a:prstGeom prst="rect">
            <a:avLst/>
          </a:prstGeom>
          <a:noFill/>
        </p:spPr>
        <p:txBody>
          <a:bodyPr wrap="square">
            <a:spAutoFit/>
          </a:bodyPr>
          <a:lstStyle/>
          <a:p>
            <a:r>
              <a:rPr lang="ja-JP" altLang="en-US" sz="1200" b="1" dirty="0"/>
              <a:t>～ダウンロードの御礼～	</a:t>
            </a:r>
            <a:r>
              <a:rPr lang="ja-JP" altLang="en-US" sz="1200" dirty="0"/>
              <a:t>		</a:t>
            </a:r>
          </a:p>
          <a:p>
            <a:endParaRPr lang="en-US" altLang="ja-JP" sz="1200" dirty="0"/>
          </a:p>
          <a:p>
            <a:r>
              <a:rPr lang="ja-JP" altLang="en-US" sz="1200" dirty="0"/>
              <a:t>この度は、ゴトーラボの公式コラム「</a:t>
            </a:r>
            <a:r>
              <a:rPr lang="en-US" altLang="ja-JP" sz="1200" dirty="0"/>
              <a:t>Project Pathfinders</a:t>
            </a:r>
            <a:r>
              <a:rPr lang="ja-JP" altLang="en-US" sz="1200" dirty="0"/>
              <a:t>」より、このテンプレートをダウンロードいただきまして、誠にありがとうございました。		</a:t>
            </a:r>
          </a:p>
          <a:p>
            <a:r>
              <a:rPr lang="ja-JP" altLang="en-US" sz="1200" dirty="0"/>
              <a:t>このテンプレートは、プロジェクトマネジメントにおける「要件定義」のお悩みについて、なにを、どこからどこまで、どのように議論し、整理すればよいかわからない、というお悩みのヒントになればと思いまして、作りました。ぜひ、ご活用いただけますと幸いです。			</a:t>
            </a:r>
          </a:p>
          <a:p>
            <a:r>
              <a:rPr lang="ja-JP" altLang="en-US" sz="1200" dirty="0"/>
              <a:t>			</a:t>
            </a:r>
            <a:endParaRPr lang="en-US" altLang="ja-JP" sz="1200" dirty="0"/>
          </a:p>
          <a:p>
            <a:endParaRPr lang="ja-JP" altLang="en-US" sz="1200" dirty="0"/>
          </a:p>
          <a:p>
            <a:r>
              <a:rPr lang="en-US" altLang="ja-JP" sz="1200" dirty="0"/>
              <a:t>※</a:t>
            </a:r>
            <a:r>
              <a:rPr lang="ja-JP" altLang="en-US" sz="1200" dirty="0"/>
              <a:t>備考</a:t>
            </a:r>
            <a:r>
              <a:rPr lang="en-US" altLang="ja-JP" sz="1200" dirty="0"/>
              <a:t>※			</a:t>
            </a:r>
          </a:p>
          <a:p>
            <a:r>
              <a:rPr lang="ja-JP" altLang="en-US" sz="1200" dirty="0"/>
              <a:t>・ゴトーラボでは、社会や経済の健全な発展を願って、プロジェクトマネジメントやプロジェクト教育の支援を提供しています。		</a:t>
            </a:r>
          </a:p>
          <a:p>
            <a:r>
              <a:rPr lang="ja-JP" altLang="en-US" sz="1200" dirty="0"/>
              <a:t>・このテンプレートは、研究成果の社会還元の一環として、無償ツールとして公開しています。			</a:t>
            </a:r>
          </a:p>
          <a:p>
            <a:r>
              <a:rPr lang="ja-JP" altLang="en-US" sz="1200" dirty="0"/>
              <a:t>・原則として、本テンプレートは無償で、自由にご利用いただけます。			</a:t>
            </a:r>
          </a:p>
          <a:p>
            <a:r>
              <a:rPr lang="ja-JP" altLang="en-US" sz="1200" dirty="0"/>
              <a:t>・ただし、本テンプレートの販売や改変したものの再配布など、営利目的での無許可での利用は禁止します。			</a:t>
            </a:r>
          </a:p>
          <a:p>
            <a:r>
              <a:rPr lang="ja-JP" altLang="en-US" sz="1200" dirty="0"/>
              <a:t>・「テンプレートの記入内容に、添削や助言を受けたい」「プロジェクトの相談をしたい」などのご希望がありましたら、お気軽に、ご連絡ください。			</a:t>
            </a:r>
          </a:p>
          <a:p>
            <a:r>
              <a:rPr lang="ja-JP" altLang="en-US" sz="1200" dirty="0"/>
              <a:t>			</a:t>
            </a:r>
          </a:p>
        </p:txBody>
      </p:sp>
    </p:spTree>
    <p:extLst>
      <p:ext uri="{BB962C8B-B14F-4D97-AF65-F5344CB8AC3E}">
        <p14:creationId xmlns:p14="http://schemas.microsoft.com/office/powerpoint/2010/main" val="2827794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209" indent="0">
              <a:buNone/>
              <a:defRPr sz="1400"/>
            </a:lvl2pPr>
            <a:lvl3pPr marL="914418" indent="0">
              <a:buNone/>
              <a:defRPr sz="1200"/>
            </a:lvl3pPr>
            <a:lvl4pPr marL="1371627" indent="0">
              <a:buNone/>
              <a:defRPr sz="1000"/>
            </a:lvl4pPr>
            <a:lvl5pPr marL="1828837" indent="0">
              <a:buNone/>
              <a:defRPr sz="1000"/>
            </a:lvl5pPr>
            <a:lvl6pPr marL="2286046" indent="0">
              <a:buNone/>
              <a:defRPr sz="1000"/>
            </a:lvl6pPr>
            <a:lvl7pPr marL="2743255" indent="0">
              <a:buNone/>
              <a:defRPr sz="1000"/>
            </a:lvl7pPr>
            <a:lvl8pPr marL="3200464" indent="0">
              <a:buNone/>
              <a:defRPr sz="1000"/>
            </a:lvl8pPr>
            <a:lvl9pPr marL="365767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3FC0B5A-85B4-4276-9B3D-1588640DE231}" type="datetimeFigureOut">
              <a:rPr kumimoji="1" lang="ja-JP" altLang="en-US" smtClean="0"/>
              <a:t>2025/9/3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5F3570-A6BA-43D2-9EEE-4677BEA6FEE5}" type="slidenum">
              <a:rPr kumimoji="1" lang="ja-JP" altLang="en-US" smtClean="0"/>
              <a:t>‹#›</a:t>
            </a:fld>
            <a:endParaRPr kumimoji="1" lang="ja-JP" altLang="en-US"/>
          </a:p>
        </p:txBody>
      </p:sp>
    </p:spTree>
    <p:extLst>
      <p:ext uri="{BB962C8B-B14F-4D97-AF65-F5344CB8AC3E}">
        <p14:creationId xmlns:p14="http://schemas.microsoft.com/office/powerpoint/2010/main" val="2719209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9" indent="0">
              <a:buNone/>
              <a:defRPr sz="2800"/>
            </a:lvl2pPr>
            <a:lvl3pPr marL="914418" indent="0">
              <a:buNone/>
              <a:defRPr sz="2400"/>
            </a:lvl3pPr>
            <a:lvl4pPr marL="1371627" indent="0">
              <a:buNone/>
              <a:defRPr sz="2000"/>
            </a:lvl4pPr>
            <a:lvl5pPr marL="1828837" indent="0">
              <a:buNone/>
              <a:defRPr sz="2000"/>
            </a:lvl5pPr>
            <a:lvl6pPr marL="2286046" indent="0">
              <a:buNone/>
              <a:defRPr sz="2000"/>
            </a:lvl6pPr>
            <a:lvl7pPr marL="2743255" indent="0">
              <a:buNone/>
              <a:defRPr sz="2000"/>
            </a:lvl7pPr>
            <a:lvl8pPr marL="3200464" indent="0">
              <a:buNone/>
              <a:defRPr sz="2000"/>
            </a:lvl8pPr>
            <a:lvl9pPr marL="3657673"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209" indent="0">
              <a:buNone/>
              <a:defRPr sz="1400"/>
            </a:lvl2pPr>
            <a:lvl3pPr marL="914418" indent="0">
              <a:buNone/>
              <a:defRPr sz="1200"/>
            </a:lvl3pPr>
            <a:lvl4pPr marL="1371627" indent="0">
              <a:buNone/>
              <a:defRPr sz="1000"/>
            </a:lvl4pPr>
            <a:lvl5pPr marL="1828837" indent="0">
              <a:buNone/>
              <a:defRPr sz="1000"/>
            </a:lvl5pPr>
            <a:lvl6pPr marL="2286046" indent="0">
              <a:buNone/>
              <a:defRPr sz="1000"/>
            </a:lvl6pPr>
            <a:lvl7pPr marL="2743255" indent="0">
              <a:buNone/>
              <a:defRPr sz="1000"/>
            </a:lvl7pPr>
            <a:lvl8pPr marL="3200464" indent="0">
              <a:buNone/>
              <a:defRPr sz="1000"/>
            </a:lvl8pPr>
            <a:lvl9pPr marL="365767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3FC0B5A-85B4-4276-9B3D-1588640DE231}" type="datetimeFigureOut">
              <a:rPr kumimoji="1" lang="ja-JP" altLang="en-US" smtClean="0"/>
              <a:t>2025/9/3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5F3570-A6BA-43D2-9EEE-4677BEA6FEE5}" type="slidenum">
              <a:rPr kumimoji="1" lang="ja-JP" altLang="en-US" smtClean="0"/>
              <a:t>‹#›</a:t>
            </a:fld>
            <a:endParaRPr kumimoji="1" lang="ja-JP" altLang="en-US"/>
          </a:p>
        </p:txBody>
      </p:sp>
    </p:spTree>
    <p:extLst>
      <p:ext uri="{BB962C8B-B14F-4D97-AF65-F5344CB8AC3E}">
        <p14:creationId xmlns:p14="http://schemas.microsoft.com/office/powerpoint/2010/main" val="3635259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FC0B5A-85B4-4276-9B3D-1588640DE231}" type="datetimeFigureOut">
              <a:rPr kumimoji="1" lang="ja-JP" altLang="en-US" smtClean="0"/>
              <a:t>2025/9/3</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F3570-A6BA-43D2-9EEE-4677BEA6FEE5}" type="slidenum">
              <a:rPr kumimoji="1" lang="ja-JP" altLang="en-US" smtClean="0"/>
              <a:t>‹#›</a:t>
            </a:fld>
            <a:endParaRPr kumimoji="1" lang="ja-JP" altLang="en-US"/>
          </a:p>
        </p:txBody>
      </p:sp>
    </p:spTree>
    <p:extLst>
      <p:ext uri="{BB962C8B-B14F-4D97-AF65-F5344CB8AC3E}">
        <p14:creationId xmlns:p14="http://schemas.microsoft.com/office/powerpoint/2010/main" val="178627165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8" r:id="rId7"/>
    <p:sldLayoutId id="2147483680" r:id="rId8"/>
    <p:sldLayoutId id="2147483681" r:id="rId9"/>
    <p:sldLayoutId id="2147483682" r:id="rId10"/>
    <p:sldLayoutId id="2147483683" r:id="rId11"/>
    <p:sldLayoutId id="2147483679" r:id="rId12"/>
    <p:sldLayoutId id="2147483685" r:id="rId13"/>
    <p:sldLayoutId id="2147483686" r:id="rId14"/>
  </p:sldLayoutIdLst>
  <p:txStyles>
    <p:titleStyle>
      <a:lvl1pPr algn="l" defTabSz="914418"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5" indent="-228605" algn="l" defTabSz="914418"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14" indent="-228605" algn="l" defTabSz="914418"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23" indent="-228605" algn="l" defTabSz="914418"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32" indent="-228605" algn="l" defTabSz="91441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41" indent="-228605" algn="l" defTabSz="91441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50" indent="-228605" algn="l" defTabSz="91441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59" indent="-228605" algn="l" defTabSz="91441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69" indent="-228605" algn="l" defTabSz="91441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78" indent="-228605" algn="l" defTabSz="91441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18" rtl="0" eaLnBrk="1" latinLnBrk="0" hangingPunct="1">
        <a:defRPr kumimoji="1" sz="1800" kern="1200">
          <a:solidFill>
            <a:schemeClr val="tx1"/>
          </a:solidFill>
          <a:latin typeface="+mn-lt"/>
          <a:ea typeface="+mn-ea"/>
          <a:cs typeface="+mn-cs"/>
        </a:defRPr>
      </a:lvl1pPr>
      <a:lvl2pPr marL="457209" algn="l" defTabSz="914418" rtl="0" eaLnBrk="1" latinLnBrk="0" hangingPunct="1">
        <a:defRPr kumimoji="1" sz="1800" kern="1200">
          <a:solidFill>
            <a:schemeClr val="tx1"/>
          </a:solidFill>
          <a:latin typeface="+mn-lt"/>
          <a:ea typeface="+mn-ea"/>
          <a:cs typeface="+mn-cs"/>
        </a:defRPr>
      </a:lvl2pPr>
      <a:lvl3pPr marL="914418" algn="l" defTabSz="914418" rtl="0" eaLnBrk="1" latinLnBrk="0" hangingPunct="1">
        <a:defRPr kumimoji="1" sz="1800" kern="1200">
          <a:solidFill>
            <a:schemeClr val="tx1"/>
          </a:solidFill>
          <a:latin typeface="+mn-lt"/>
          <a:ea typeface="+mn-ea"/>
          <a:cs typeface="+mn-cs"/>
        </a:defRPr>
      </a:lvl3pPr>
      <a:lvl4pPr marL="1371627" algn="l" defTabSz="914418" rtl="0" eaLnBrk="1" latinLnBrk="0" hangingPunct="1">
        <a:defRPr kumimoji="1" sz="1800" kern="1200">
          <a:solidFill>
            <a:schemeClr val="tx1"/>
          </a:solidFill>
          <a:latin typeface="+mn-lt"/>
          <a:ea typeface="+mn-ea"/>
          <a:cs typeface="+mn-cs"/>
        </a:defRPr>
      </a:lvl4pPr>
      <a:lvl5pPr marL="1828837" algn="l" defTabSz="914418" rtl="0" eaLnBrk="1" latinLnBrk="0" hangingPunct="1">
        <a:defRPr kumimoji="1" sz="1800" kern="1200">
          <a:solidFill>
            <a:schemeClr val="tx1"/>
          </a:solidFill>
          <a:latin typeface="+mn-lt"/>
          <a:ea typeface="+mn-ea"/>
          <a:cs typeface="+mn-cs"/>
        </a:defRPr>
      </a:lvl5pPr>
      <a:lvl6pPr marL="2286046" algn="l" defTabSz="914418" rtl="0" eaLnBrk="1" latinLnBrk="0" hangingPunct="1">
        <a:defRPr kumimoji="1" sz="1800" kern="1200">
          <a:solidFill>
            <a:schemeClr val="tx1"/>
          </a:solidFill>
          <a:latin typeface="+mn-lt"/>
          <a:ea typeface="+mn-ea"/>
          <a:cs typeface="+mn-cs"/>
        </a:defRPr>
      </a:lvl6pPr>
      <a:lvl7pPr marL="2743255" algn="l" defTabSz="914418" rtl="0" eaLnBrk="1" latinLnBrk="0" hangingPunct="1">
        <a:defRPr kumimoji="1" sz="1800" kern="1200">
          <a:solidFill>
            <a:schemeClr val="tx1"/>
          </a:solidFill>
          <a:latin typeface="+mn-lt"/>
          <a:ea typeface="+mn-ea"/>
          <a:cs typeface="+mn-cs"/>
        </a:defRPr>
      </a:lvl7pPr>
      <a:lvl8pPr marL="3200464" algn="l" defTabSz="914418" rtl="0" eaLnBrk="1" latinLnBrk="0" hangingPunct="1">
        <a:defRPr kumimoji="1" sz="1800" kern="1200">
          <a:solidFill>
            <a:schemeClr val="tx1"/>
          </a:solidFill>
          <a:latin typeface="+mn-lt"/>
          <a:ea typeface="+mn-ea"/>
          <a:cs typeface="+mn-cs"/>
        </a:defRPr>
      </a:lvl8pPr>
      <a:lvl9pPr marL="3657673" algn="l" defTabSz="91441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acebook.com/gotoYohei" TargetMode="External"/><Relationship Id="rId2" Type="http://schemas.openxmlformats.org/officeDocument/2006/relationships/hyperlink" Target="mailto:info@gotolab.co.jp" TargetMode="External"/><Relationship Id="rId1" Type="http://schemas.openxmlformats.org/officeDocument/2006/relationships/slideLayout" Target="../slideLayouts/slideLayout7.xml"/><Relationship Id="rId4" Type="http://schemas.openxmlformats.org/officeDocument/2006/relationships/hyperlink" Target="https://www.linkedin.com/in/%E6%B4%8B%E5%B9%B3-%E5%BE%8C%E8%97%A4-2159a925b/"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78183C14-33E3-0007-9784-5F661DEF8E13}"/>
              </a:ext>
            </a:extLst>
          </p:cNvPr>
          <p:cNvSpPr txBox="1"/>
          <p:nvPr/>
        </p:nvSpPr>
        <p:spPr>
          <a:xfrm>
            <a:off x="992257" y="5887452"/>
            <a:ext cx="10207486" cy="646331"/>
          </a:xfrm>
          <a:prstGeom prst="rect">
            <a:avLst/>
          </a:prstGeom>
          <a:noFill/>
        </p:spPr>
        <p:txBody>
          <a:bodyPr wrap="square">
            <a:spAutoFit/>
          </a:bodyPr>
          <a:lstStyle/>
          <a:p>
            <a:r>
              <a:rPr lang="ja-JP" altLang="en-US" sz="1200" dirty="0"/>
              <a:t>連絡先：		</a:t>
            </a:r>
            <a:r>
              <a:rPr lang="en-US" altLang="ja-JP" sz="1200" dirty="0">
                <a:hlinkClick r:id="rId2"/>
              </a:rPr>
              <a:t>info@gotolab.co.jp</a:t>
            </a:r>
            <a:endParaRPr lang="en-US" altLang="ja-JP" sz="1200" dirty="0"/>
          </a:p>
          <a:p>
            <a:r>
              <a:rPr lang="en-US" altLang="ja-JP" sz="1200" dirty="0"/>
              <a:t>		</a:t>
            </a:r>
            <a:r>
              <a:rPr lang="en-US" altLang="ja-JP" sz="1200" dirty="0">
                <a:hlinkClick r:id="rId3"/>
              </a:rPr>
              <a:t>https://www.facebook.com/gotoYohei</a:t>
            </a:r>
            <a:endParaRPr lang="en-US" altLang="ja-JP" sz="1200" dirty="0"/>
          </a:p>
          <a:p>
            <a:r>
              <a:rPr lang="en-US" altLang="ja-JP" sz="1200" dirty="0"/>
              <a:t>		</a:t>
            </a:r>
            <a:r>
              <a:rPr lang="en-US" altLang="ja-JP" sz="1200" dirty="0">
                <a:hlinkClick r:id="rId4"/>
              </a:rPr>
              <a:t>https://www.linkedin.com/in/%E6%B4%8B%E5%B9%B3-%E5%BE%8C%E8%97%A4-2159a925b/</a:t>
            </a:r>
            <a:endParaRPr lang="en-US" altLang="ja-JP" sz="1200" dirty="0"/>
          </a:p>
        </p:txBody>
      </p:sp>
    </p:spTree>
    <p:extLst>
      <p:ext uri="{BB962C8B-B14F-4D97-AF65-F5344CB8AC3E}">
        <p14:creationId xmlns:p14="http://schemas.microsoft.com/office/powerpoint/2010/main" val="1246576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8706640-006A-6688-B618-475F473D9E00}"/>
              </a:ext>
            </a:extLst>
          </p:cNvPr>
          <p:cNvSpPr/>
          <p:nvPr/>
        </p:nvSpPr>
        <p:spPr>
          <a:xfrm>
            <a:off x="2936596" y="896808"/>
            <a:ext cx="5331505" cy="711108"/>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6578"/>
            <a:r>
              <a:rPr lang="ja-JP" altLang="en-US" sz="1050" dirty="0">
                <a:solidFill>
                  <a:prstClr val="black"/>
                </a:solidFill>
                <a:latin typeface="メイリオ" panose="020B0604030504040204" pitchFamily="50" charset="-128"/>
                <a:ea typeface="メイリオ" panose="020B0604030504040204" pitchFamily="50" charset="-128"/>
              </a:rPr>
              <a:t>ここに記入</a:t>
            </a:r>
          </a:p>
        </p:txBody>
      </p:sp>
      <p:sp>
        <p:nvSpPr>
          <p:cNvPr id="3" name="正方形/長方形 2">
            <a:extLst>
              <a:ext uri="{FF2B5EF4-FFF2-40B4-BE49-F238E27FC236}">
                <a16:creationId xmlns:a16="http://schemas.microsoft.com/office/drawing/2014/main" id="{7249A6F0-D154-6644-C052-73C0A6CE7D53}"/>
              </a:ext>
            </a:extLst>
          </p:cNvPr>
          <p:cNvSpPr/>
          <p:nvPr/>
        </p:nvSpPr>
        <p:spPr>
          <a:xfrm>
            <a:off x="2936596" y="1809604"/>
            <a:ext cx="5331505" cy="711108"/>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6578"/>
            <a:r>
              <a:rPr lang="ja-JP" altLang="en-US" sz="1050" dirty="0">
                <a:solidFill>
                  <a:prstClr val="black"/>
                </a:solidFill>
                <a:latin typeface="メイリオ" panose="020B0604030504040204" pitchFamily="50" charset="-128"/>
                <a:ea typeface="メイリオ" panose="020B0604030504040204" pitchFamily="50" charset="-128"/>
              </a:rPr>
              <a:t>ここに記入</a:t>
            </a:r>
          </a:p>
        </p:txBody>
      </p:sp>
      <p:sp>
        <p:nvSpPr>
          <p:cNvPr id="4" name="正方形/長方形 3">
            <a:extLst>
              <a:ext uri="{FF2B5EF4-FFF2-40B4-BE49-F238E27FC236}">
                <a16:creationId xmlns:a16="http://schemas.microsoft.com/office/drawing/2014/main" id="{B3A4524D-1AFF-4307-E1FE-1ABC97D25CE0}"/>
              </a:ext>
            </a:extLst>
          </p:cNvPr>
          <p:cNvSpPr/>
          <p:nvPr/>
        </p:nvSpPr>
        <p:spPr>
          <a:xfrm>
            <a:off x="2936596" y="2722400"/>
            <a:ext cx="5331505" cy="711108"/>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6578"/>
            <a:r>
              <a:rPr lang="ja-JP" altLang="en-US" sz="1050" dirty="0">
                <a:solidFill>
                  <a:prstClr val="black"/>
                </a:solidFill>
                <a:latin typeface="メイリオ" panose="020B0604030504040204" pitchFamily="50" charset="-128"/>
                <a:ea typeface="メイリオ" panose="020B0604030504040204" pitchFamily="50" charset="-128"/>
              </a:rPr>
              <a:t>ここに記入</a:t>
            </a:r>
          </a:p>
        </p:txBody>
      </p:sp>
      <p:sp>
        <p:nvSpPr>
          <p:cNvPr id="5" name="正方形/長方形 4">
            <a:extLst>
              <a:ext uri="{FF2B5EF4-FFF2-40B4-BE49-F238E27FC236}">
                <a16:creationId xmlns:a16="http://schemas.microsoft.com/office/drawing/2014/main" id="{2B9E7898-15A0-7ED2-1309-64F1D370E31E}"/>
              </a:ext>
            </a:extLst>
          </p:cNvPr>
          <p:cNvSpPr/>
          <p:nvPr/>
        </p:nvSpPr>
        <p:spPr>
          <a:xfrm>
            <a:off x="2936596" y="3645318"/>
            <a:ext cx="5331505" cy="711108"/>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6578"/>
            <a:r>
              <a:rPr lang="ja-JP" altLang="en-US" sz="1050" dirty="0">
                <a:solidFill>
                  <a:prstClr val="black"/>
                </a:solidFill>
                <a:latin typeface="メイリオ" panose="020B0604030504040204" pitchFamily="50" charset="-128"/>
                <a:ea typeface="メイリオ" panose="020B0604030504040204" pitchFamily="50" charset="-128"/>
              </a:rPr>
              <a:t>ここに記入</a:t>
            </a:r>
          </a:p>
        </p:txBody>
      </p:sp>
      <p:sp>
        <p:nvSpPr>
          <p:cNvPr id="6" name="正方形/長方形 5">
            <a:extLst>
              <a:ext uri="{FF2B5EF4-FFF2-40B4-BE49-F238E27FC236}">
                <a16:creationId xmlns:a16="http://schemas.microsoft.com/office/drawing/2014/main" id="{BCD58512-8AC0-3E53-EE0D-5BD266FA655B}"/>
              </a:ext>
            </a:extLst>
          </p:cNvPr>
          <p:cNvSpPr/>
          <p:nvPr/>
        </p:nvSpPr>
        <p:spPr>
          <a:xfrm>
            <a:off x="2936596" y="4558114"/>
            <a:ext cx="5331505" cy="711108"/>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6578"/>
            <a:r>
              <a:rPr lang="ja-JP" altLang="en-US" sz="1050" dirty="0">
                <a:solidFill>
                  <a:prstClr val="black"/>
                </a:solidFill>
                <a:latin typeface="メイリオ" panose="020B0604030504040204" pitchFamily="50" charset="-128"/>
                <a:ea typeface="メイリオ" panose="020B0604030504040204" pitchFamily="50" charset="-128"/>
              </a:rPr>
              <a:t>ここに記入</a:t>
            </a:r>
          </a:p>
        </p:txBody>
      </p:sp>
      <p:sp>
        <p:nvSpPr>
          <p:cNvPr id="7" name="正方形/長方形 6">
            <a:extLst>
              <a:ext uri="{FF2B5EF4-FFF2-40B4-BE49-F238E27FC236}">
                <a16:creationId xmlns:a16="http://schemas.microsoft.com/office/drawing/2014/main" id="{2AA80AB2-DC9E-7971-A16D-7F4BC1B26543}"/>
              </a:ext>
            </a:extLst>
          </p:cNvPr>
          <p:cNvSpPr/>
          <p:nvPr/>
        </p:nvSpPr>
        <p:spPr>
          <a:xfrm>
            <a:off x="2936596" y="5470910"/>
            <a:ext cx="5331505" cy="711108"/>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6578"/>
            <a:r>
              <a:rPr lang="ja-JP" altLang="en-US" sz="1050" dirty="0">
                <a:solidFill>
                  <a:prstClr val="black"/>
                </a:solidFill>
                <a:latin typeface="メイリオ" panose="020B0604030504040204" pitchFamily="50" charset="-128"/>
                <a:ea typeface="メイリオ" panose="020B0604030504040204" pitchFamily="50" charset="-128"/>
              </a:rPr>
              <a:t>ここに記入</a:t>
            </a:r>
          </a:p>
        </p:txBody>
      </p:sp>
    </p:spTree>
    <p:extLst>
      <p:ext uri="{BB962C8B-B14F-4D97-AF65-F5344CB8AC3E}">
        <p14:creationId xmlns:p14="http://schemas.microsoft.com/office/powerpoint/2010/main" val="2896765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正方形/長方形 43">
            <a:extLst>
              <a:ext uri="{FF2B5EF4-FFF2-40B4-BE49-F238E27FC236}">
                <a16:creationId xmlns:a16="http://schemas.microsoft.com/office/drawing/2014/main" id="{A08E2ECE-E363-600A-C697-21BC92ECEE74}"/>
              </a:ext>
            </a:extLst>
          </p:cNvPr>
          <p:cNvSpPr/>
          <p:nvPr/>
        </p:nvSpPr>
        <p:spPr>
          <a:xfrm>
            <a:off x="2282078" y="1118190"/>
            <a:ext cx="4560001" cy="711108"/>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6578"/>
            <a:r>
              <a:rPr lang="ja-JP" altLang="en-US" sz="1050" dirty="0">
                <a:solidFill>
                  <a:prstClr val="black"/>
                </a:solidFill>
                <a:latin typeface="メイリオ" panose="020B0604030504040204" pitchFamily="50" charset="-128"/>
                <a:ea typeface="メイリオ" panose="020B0604030504040204" pitchFamily="50" charset="-128"/>
              </a:rPr>
              <a:t>ここに記入</a:t>
            </a:r>
          </a:p>
        </p:txBody>
      </p:sp>
      <p:sp>
        <p:nvSpPr>
          <p:cNvPr id="45" name="正方形/長方形 44">
            <a:extLst>
              <a:ext uri="{FF2B5EF4-FFF2-40B4-BE49-F238E27FC236}">
                <a16:creationId xmlns:a16="http://schemas.microsoft.com/office/drawing/2014/main" id="{DCF47993-8C80-42CC-D93E-4A624D1D89D9}"/>
              </a:ext>
            </a:extLst>
          </p:cNvPr>
          <p:cNvSpPr/>
          <p:nvPr/>
        </p:nvSpPr>
        <p:spPr>
          <a:xfrm>
            <a:off x="2282078" y="2037287"/>
            <a:ext cx="4560001" cy="897999"/>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6578"/>
            <a:r>
              <a:rPr lang="ja-JP" altLang="en-US" sz="1050" dirty="0">
                <a:solidFill>
                  <a:prstClr val="black"/>
                </a:solidFill>
                <a:latin typeface="メイリオ" panose="020B0604030504040204" pitchFamily="50" charset="-128"/>
                <a:ea typeface="メイリオ" panose="020B0604030504040204" pitchFamily="50" charset="-128"/>
              </a:rPr>
              <a:t>ここに記入</a:t>
            </a:r>
          </a:p>
        </p:txBody>
      </p:sp>
      <p:sp>
        <p:nvSpPr>
          <p:cNvPr id="46" name="正方形/長方形 45">
            <a:extLst>
              <a:ext uri="{FF2B5EF4-FFF2-40B4-BE49-F238E27FC236}">
                <a16:creationId xmlns:a16="http://schemas.microsoft.com/office/drawing/2014/main" id="{EB12BF32-BB1C-432E-0D4D-4DDF6C1E30EE}"/>
              </a:ext>
            </a:extLst>
          </p:cNvPr>
          <p:cNvSpPr/>
          <p:nvPr/>
        </p:nvSpPr>
        <p:spPr>
          <a:xfrm>
            <a:off x="2282078" y="3125728"/>
            <a:ext cx="4560001" cy="897999"/>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6578"/>
            <a:r>
              <a:rPr lang="ja-JP" altLang="en-US" sz="1050" dirty="0">
                <a:solidFill>
                  <a:prstClr val="black"/>
                </a:solidFill>
                <a:latin typeface="メイリオ" panose="020B0604030504040204" pitchFamily="50" charset="-128"/>
                <a:ea typeface="メイリオ" panose="020B0604030504040204" pitchFamily="50" charset="-128"/>
              </a:rPr>
              <a:t>ここに記入</a:t>
            </a:r>
          </a:p>
        </p:txBody>
      </p:sp>
      <p:sp>
        <p:nvSpPr>
          <p:cNvPr id="47" name="正方形/長方形 46">
            <a:extLst>
              <a:ext uri="{FF2B5EF4-FFF2-40B4-BE49-F238E27FC236}">
                <a16:creationId xmlns:a16="http://schemas.microsoft.com/office/drawing/2014/main" id="{A473AF69-2338-64D8-7A0F-6CDC947CD675}"/>
              </a:ext>
            </a:extLst>
          </p:cNvPr>
          <p:cNvSpPr/>
          <p:nvPr/>
        </p:nvSpPr>
        <p:spPr>
          <a:xfrm>
            <a:off x="2282078" y="5497678"/>
            <a:ext cx="4560001" cy="1054735"/>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6578"/>
            <a:r>
              <a:rPr lang="ja-JP" altLang="en-US" sz="1050" dirty="0">
                <a:solidFill>
                  <a:prstClr val="black"/>
                </a:solidFill>
                <a:latin typeface="メイリオ" panose="020B0604030504040204" pitchFamily="50" charset="-128"/>
                <a:ea typeface="メイリオ" panose="020B0604030504040204" pitchFamily="50" charset="-128"/>
              </a:rPr>
              <a:t>ここに記入</a:t>
            </a:r>
          </a:p>
        </p:txBody>
      </p:sp>
      <p:sp>
        <p:nvSpPr>
          <p:cNvPr id="48" name="正方形/長方形 47">
            <a:extLst>
              <a:ext uri="{FF2B5EF4-FFF2-40B4-BE49-F238E27FC236}">
                <a16:creationId xmlns:a16="http://schemas.microsoft.com/office/drawing/2014/main" id="{4B9502DC-3BB8-9C26-583D-CF57C5E359CB}"/>
              </a:ext>
            </a:extLst>
          </p:cNvPr>
          <p:cNvSpPr/>
          <p:nvPr/>
        </p:nvSpPr>
        <p:spPr>
          <a:xfrm>
            <a:off x="2282078" y="4270050"/>
            <a:ext cx="4560001" cy="1054735"/>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6578"/>
            <a:r>
              <a:rPr lang="ja-JP" altLang="en-US" sz="1050" dirty="0">
                <a:solidFill>
                  <a:prstClr val="black"/>
                </a:solidFill>
                <a:latin typeface="メイリオ" panose="020B0604030504040204" pitchFamily="50" charset="-128"/>
                <a:ea typeface="メイリオ" panose="020B0604030504040204" pitchFamily="50" charset="-128"/>
              </a:rPr>
              <a:t>ここに記入</a:t>
            </a:r>
          </a:p>
        </p:txBody>
      </p:sp>
      <p:sp>
        <p:nvSpPr>
          <p:cNvPr id="49" name="正方形/長方形 48">
            <a:extLst>
              <a:ext uri="{FF2B5EF4-FFF2-40B4-BE49-F238E27FC236}">
                <a16:creationId xmlns:a16="http://schemas.microsoft.com/office/drawing/2014/main" id="{A7815693-00D8-FE6B-A3E9-8634BF8587EF}"/>
              </a:ext>
            </a:extLst>
          </p:cNvPr>
          <p:cNvSpPr/>
          <p:nvPr/>
        </p:nvSpPr>
        <p:spPr>
          <a:xfrm>
            <a:off x="7146859" y="1118190"/>
            <a:ext cx="4560001" cy="711108"/>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6578"/>
            <a:r>
              <a:rPr lang="ja-JP" altLang="en-US" sz="1050" dirty="0">
                <a:solidFill>
                  <a:prstClr val="black"/>
                </a:solidFill>
                <a:latin typeface="メイリオ" panose="020B0604030504040204" pitchFamily="50" charset="-128"/>
                <a:ea typeface="メイリオ" panose="020B0604030504040204" pitchFamily="50" charset="-128"/>
              </a:rPr>
              <a:t>ここに記入</a:t>
            </a:r>
          </a:p>
        </p:txBody>
      </p:sp>
      <p:sp>
        <p:nvSpPr>
          <p:cNvPr id="50" name="正方形/長方形 49">
            <a:extLst>
              <a:ext uri="{FF2B5EF4-FFF2-40B4-BE49-F238E27FC236}">
                <a16:creationId xmlns:a16="http://schemas.microsoft.com/office/drawing/2014/main" id="{8FAD8ECE-6B95-422E-1616-4B02002DC0E4}"/>
              </a:ext>
            </a:extLst>
          </p:cNvPr>
          <p:cNvSpPr/>
          <p:nvPr/>
        </p:nvSpPr>
        <p:spPr>
          <a:xfrm>
            <a:off x="7146859" y="2037287"/>
            <a:ext cx="4560001" cy="897999"/>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6578"/>
            <a:r>
              <a:rPr lang="ja-JP" altLang="en-US" sz="1050" dirty="0">
                <a:solidFill>
                  <a:prstClr val="black"/>
                </a:solidFill>
                <a:latin typeface="メイリオ" panose="020B0604030504040204" pitchFamily="50" charset="-128"/>
                <a:ea typeface="メイリオ" panose="020B0604030504040204" pitchFamily="50" charset="-128"/>
              </a:rPr>
              <a:t>ここに記入</a:t>
            </a:r>
          </a:p>
        </p:txBody>
      </p:sp>
      <p:sp>
        <p:nvSpPr>
          <p:cNvPr id="51" name="正方形/長方形 50">
            <a:extLst>
              <a:ext uri="{FF2B5EF4-FFF2-40B4-BE49-F238E27FC236}">
                <a16:creationId xmlns:a16="http://schemas.microsoft.com/office/drawing/2014/main" id="{9BEC71C4-AA5C-A6E6-A120-DA0F4026D959}"/>
              </a:ext>
            </a:extLst>
          </p:cNvPr>
          <p:cNvSpPr/>
          <p:nvPr/>
        </p:nvSpPr>
        <p:spPr>
          <a:xfrm>
            <a:off x="7146859" y="3125728"/>
            <a:ext cx="4560001" cy="897999"/>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6578"/>
            <a:r>
              <a:rPr lang="ja-JP" altLang="en-US" sz="1050" dirty="0">
                <a:solidFill>
                  <a:prstClr val="black"/>
                </a:solidFill>
                <a:latin typeface="メイリオ" panose="020B0604030504040204" pitchFamily="50" charset="-128"/>
                <a:ea typeface="メイリオ" panose="020B0604030504040204" pitchFamily="50" charset="-128"/>
              </a:rPr>
              <a:t>ここに記入</a:t>
            </a:r>
          </a:p>
        </p:txBody>
      </p:sp>
      <p:sp>
        <p:nvSpPr>
          <p:cNvPr id="52" name="正方形/長方形 51">
            <a:extLst>
              <a:ext uri="{FF2B5EF4-FFF2-40B4-BE49-F238E27FC236}">
                <a16:creationId xmlns:a16="http://schemas.microsoft.com/office/drawing/2014/main" id="{67950CD3-CC65-041B-7517-FB2F7178ABC2}"/>
              </a:ext>
            </a:extLst>
          </p:cNvPr>
          <p:cNvSpPr/>
          <p:nvPr/>
        </p:nvSpPr>
        <p:spPr>
          <a:xfrm>
            <a:off x="7146859" y="5497678"/>
            <a:ext cx="4560001" cy="1054735"/>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6578"/>
            <a:r>
              <a:rPr lang="ja-JP" altLang="en-US" sz="1050" dirty="0">
                <a:solidFill>
                  <a:prstClr val="black"/>
                </a:solidFill>
                <a:latin typeface="メイリオ" panose="020B0604030504040204" pitchFamily="50" charset="-128"/>
                <a:ea typeface="メイリオ" panose="020B0604030504040204" pitchFamily="50" charset="-128"/>
              </a:rPr>
              <a:t>ここに記入</a:t>
            </a:r>
          </a:p>
        </p:txBody>
      </p:sp>
      <p:sp>
        <p:nvSpPr>
          <p:cNvPr id="53" name="正方形/長方形 52">
            <a:extLst>
              <a:ext uri="{FF2B5EF4-FFF2-40B4-BE49-F238E27FC236}">
                <a16:creationId xmlns:a16="http://schemas.microsoft.com/office/drawing/2014/main" id="{160E3AF4-ECC5-47D1-3540-7236A4B1A5CF}"/>
              </a:ext>
            </a:extLst>
          </p:cNvPr>
          <p:cNvSpPr/>
          <p:nvPr/>
        </p:nvSpPr>
        <p:spPr>
          <a:xfrm>
            <a:off x="7146859" y="4270050"/>
            <a:ext cx="4560001" cy="1054735"/>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6578"/>
            <a:r>
              <a:rPr lang="ja-JP" altLang="en-US" sz="1050" dirty="0">
                <a:solidFill>
                  <a:prstClr val="black"/>
                </a:solidFill>
                <a:latin typeface="メイリオ" panose="020B0604030504040204" pitchFamily="50" charset="-128"/>
                <a:ea typeface="メイリオ" panose="020B0604030504040204" pitchFamily="50" charset="-128"/>
              </a:rPr>
              <a:t>ここに記入</a:t>
            </a:r>
          </a:p>
        </p:txBody>
      </p:sp>
    </p:spTree>
    <p:extLst>
      <p:ext uri="{BB962C8B-B14F-4D97-AF65-F5344CB8AC3E}">
        <p14:creationId xmlns:p14="http://schemas.microsoft.com/office/powerpoint/2010/main" val="393401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a:extLst>
              <a:ext uri="{FF2B5EF4-FFF2-40B4-BE49-F238E27FC236}">
                <a16:creationId xmlns:a16="http://schemas.microsoft.com/office/drawing/2014/main" id="{5839ED82-8669-2D2F-399B-32E899DEF83A}"/>
              </a:ext>
            </a:extLst>
          </p:cNvPr>
          <p:cNvSpPr/>
          <p:nvPr/>
        </p:nvSpPr>
        <p:spPr>
          <a:xfrm>
            <a:off x="440793" y="1715426"/>
            <a:ext cx="2290170" cy="4234469"/>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326578"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メイリオ" panose="020B0604030504040204" pitchFamily="50" charset="-128"/>
                <a:ea typeface="メイリオ"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プロジェクトの背景</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326578" rtl="0" eaLnBrk="1" fontAlgn="auto" latinLnBrk="0" hangingPunct="1">
              <a:lnSpc>
                <a:spcPct val="100000"/>
              </a:lnSpc>
              <a:spcBef>
                <a:spcPts val="0"/>
              </a:spcBef>
              <a:spcAft>
                <a:spcPts val="0"/>
              </a:spcAft>
              <a:buClrTx/>
              <a:buSzTx/>
              <a:buFontTx/>
              <a:buNone/>
              <a:tabLst/>
              <a:defRPr/>
            </a:pPr>
            <a:endParaRPr lang="en-US" altLang="ja-JP" sz="1050" dirty="0">
              <a:solidFill>
                <a:prstClr val="black"/>
              </a:solidFill>
              <a:latin typeface="メイリオ" panose="020B0604030504040204" pitchFamily="50" charset="-128"/>
              <a:ea typeface="メイリオ" panose="020B0604030504040204" pitchFamily="50" charset="-128"/>
            </a:endParaRPr>
          </a:p>
          <a:p>
            <a:pPr marL="0" marR="0" lvl="0" indent="0" algn="l" defTabSz="326578" rtl="0" eaLnBrk="1" fontAlgn="auto" latinLnBrk="0" hangingPunct="1">
              <a:lnSpc>
                <a:spcPct val="100000"/>
              </a:lnSpc>
              <a:spcBef>
                <a:spcPts val="0"/>
              </a:spcBef>
              <a:spcAft>
                <a:spcPts val="0"/>
              </a:spcAft>
              <a:buClrTx/>
              <a:buSzTx/>
              <a:buFontTx/>
              <a:buNone/>
              <a:tabLst/>
              <a:defRPr/>
            </a:pPr>
            <a:endParaRPr lang="en-US" altLang="ja-JP" sz="1050" dirty="0">
              <a:solidFill>
                <a:prstClr val="black"/>
              </a:solidFill>
              <a:latin typeface="メイリオ" panose="020B0604030504040204" pitchFamily="50" charset="-128"/>
              <a:ea typeface="メイリオ" panose="020B0604030504040204" pitchFamily="50" charset="-128"/>
            </a:endParaRPr>
          </a:p>
          <a:p>
            <a:pPr marL="0" marR="0" lvl="0" indent="0" algn="l" defTabSz="326578"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メイリオ" panose="020B0604030504040204" pitchFamily="50" charset="-128"/>
                <a:ea typeface="メイリオ" panose="020B0604030504040204" pitchFamily="50" charset="-128"/>
              </a:rPr>
              <a:t>■解決したい課題</a:t>
            </a:r>
            <a:endParaRPr lang="en-US" altLang="ja-JP" sz="1050" dirty="0">
              <a:solidFill>
                <a:prstClr val="black"/>
              </a:solidFill>
              <a:latin typeface="メイリオ" panose="020B0604030504040204" pitchFamily="50" charset="-128"/>
              <a:ea typeface="メイリオ" panose="020B0604030504040204" pitchFamily="50" charset="-128"/>
            </a:endParaRPr>
          </a:p>
          <a:p>
            <a:pPr marL="0" marR="0" lvl="0" indent="0" algn="l" defTabSz="326578" rtl="0" eaLnBrk="1" fontAlgn="auto" latinLnBrk="0" hangingPunct="1">
              <a:lnSpc>
                <a:spcPct val="100000"/>
              </a:lnSpc>
              <a:spcBef>
                <a:spcPts val="0"/>
              </a:spcBef>
              <a:spcAft>
                <a:spcPts val="0"/>
              </a:spcAft>
              <a:buClrTx/>
              <a:buSzTx/>
              <a:buFontTx/>
              <a:buNone/>
              <a:tabLst/>
              <a:defRPr/>
            </a:pPr>
            <a:endParaRPr lang="en-US" altLang="ja-JP" sz="1050" dirty="0">
              <a:solidFill>
                <a:prstClr val="black"/>
              </a:solidFill>
              <a:latin typeface="メイリオ" panose="020B0604030504040204" pitchFamily="50" charset="-128"/>
              <a:ea typeface="メイリオ" panose="020B0604030504040204" pitchFamily="50" charset="-128"/>
            </a:endParaRPr>
          </a:p>
          <a:p>
            <a:pPr marL="0" marR="0" lvl="0" indent="0" algn="l" defTabSz="326578" rtl="0" eaLnBrk="1" fontAlgn="auto" latinLnBrk="0" hangingPunct="1">
              <a:lnSpc>
                <a:spcPct val="100000"/>
              </a:lnSpc>
              <a:spcBef>
                <a:spcPts val="0"/>
              </a:spcBef>
              <a:spcAft>
                <a:spcPts val="0"/>
              </a:spcAft>
              <a:buClrTx/>
              <a:buSzTx/>
              <a:buFontTx/>
              <a:buNone/>
              <a:tabLst/>
              <a:defRPr/>
            </a:pPr>
            <a:endParaRPr lang="en-US" altLang="ja-JP" sz="1050" dirty="0">
              <a:solidFill>
                <a:prstClr val="black"/>
              </a:solidFill>
              <a:latin typeface="メイリオ" panose="020B0604030504040204" pitchFamily="50" charset="-128"/>
              <a:ea typeface="メイリオ" panose="020B0604030504040204" pitchFamily="50" charset="-128"/>
            </a:endParaRPr>
          </a:p>
          <a:p>
            <a:pPr marL="0" marR="0" lvl="0" indent="0" algn="l" defTabSz="326578"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メイリオ" panose="020B0604030504040204" pitchFamily="50" charset="-128"/>
                <a:ea typeface="メイリオ"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成果物</a:t>
            </a:r>
          </a:p>
        </p:txBody>
      </p:sp>
      <p:sp>
        <p:nvSpPr>
          <p:cNvPr id="34" name="正方形/長方形 33">
            <a:extLst>
              <a:ext uri="{FF2B5EF4-FFF2-40B4-BE49-F238E27FC236}">
                <a16:creationId xmlns:a16="http://schemas.microsoft.com/office/drawing/2014/main" id="{9F903D57-32CA-5DED-1DA3-B7FE73741B40}"/>
              </a:ext>
            </a:extLst>
          </p:cNvPr>
          <p:cNvSpPr/>
          <p:nvPr/>
        </p:nvSpPr>
        <p:spPr>
          <a:xfrm>
            <a:off x="3223105" y="1715426"/>
            <a:ext cx="2290170" cy="4234469"/>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326578"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メイリオ" panose="020B0604030504040204" pitchFamily="50" charset="-128"/>
                <a:ea typeface="メイリオ"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技術的な制約</a:t>
            </a:r>
          </a:p>
          <a:p>
            <a:pPr marL="0" marR="0" lvl="0" indent="0" algn="l" defTabSz="326578"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326578"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メイリオ" panose="020B0604030504040204" pitchFamily="50" charset="-128"/>
                <a:ea typeface="メイリオ"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日程の制約</a:t>
            </a:r>
          </a:p>
          <a:p>
            <a:pPr marL="0" marR="0" lvl="0" indent="0" algn="l" defTabSz="326578"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326578"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メイリオ" panose="020B0604030504040204" pitchFamily="50" charset="-128"/>
                <a:ea typeface="メイリオ"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予算、財務上の制約</a:t>
            </a:r>
          </a:p>
          <a:p>
            <a:pPr marL="0" marR="0" lvl="0" indent="0" algn="l" defTabSz="326578"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326578"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メイリオ" panose="020B0604030504040204" pitchFamily="50" charset="-128"/>
                <a:ea typeface="メイリオ"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組織、契約関係上の制約</a:t>
            </a:r>
          </a:p>
          <a:p>
            <a:pPr marL="0" marR="0" lvl="0" indent="0" algn="l" defTabSz="326578"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326578"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メイリオ" panose="020B0604030504040204" pitchFamily="50" charset="-128"/>
                <a:ea typeface="メイリオ"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人材、スキル面での制約</a:t>
            </a:r>
          </a:p>
          <a:p>
            <a:pPr marL="0" marR="0" lvl="0" indent="0" algn="l" defTabSz="326578"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326578"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メイリオ" panose="020B0604030504040204" pitchFamily="50" charset="-128"/>
                <a:ea typeface="メイリオ"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業界の慣習、ルール</a:t>
            </a:r>
          </a:p>
          <a:p>
            <a:pPr marL="0" marR="0" lvl="0" indent="0" algn="l" defTabSz="326578"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326578"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メイリオ" panose="020B0604030504040204" pitchFamily="50" charset="-128"/>
                <a:ea typeface="メイリオ"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その他マクロ環境等の制約</a:t>
            </a:r>
          </a:p>
        </p:txBody>
      </p:sp>
      <p:sp>
        <p:nvSpPr>
          <p:cNvPr id="35" name="正方形/長方形 34">
            <a:extLst>
              <a:ext uri="{FF2B5EF4-FFF2-40B4-BE49-F238E27FC236}">
                <a16:creationId xmlns:a16="http://schemas.microsoft.com/office/drawing/2014/main" id="{1680275D-CC4A-436A-DEB1-141415BBFA31}"/>
              </a:ext>
            </a:extLst>
          </p:cNvPr>
          <p:cNvSpPr/>
          <p:nvPr/>
        </p:nvSpPr>
        <p:spPr>
          <a:xfrm>
            <a:off x="9339335" y="1623713"/>
            <a:ext cx="2290170" cy="2022403"/>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326578"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甲</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326578" rtl="0" eaLnBrk="1" fontAlgn="auto" latinLnBrk="0" hangingPunct="1">
              <a:lnSpc>
                <a:spcPct val="100000"/>
              </a:lnSpc>
              <a:spcBef>
                <a:spcPts val="0"/>
              </a:spcBef>
              <a:spcAft>
                <a:spcPts val="0"/>
              </a:spcAft>
              <a:buClrTx/>
              <a:buSzTx/>
              <a:buFontTx/>
              <a:buNone/>
              <a:tabLst/>
              <a:defRPr/>
            </a:pPr>
            <a:endParaRPr lang="en-US" altLang="ja-JP" sz="1050" dirty="0">
              <a:solidFill>
                <a:prstClr val="black"/>
              </a:solidFill>
              <a:latin typeface="メイリオ" panose="020B0604030504040204" pitchFamily="50" charset="-128"/>
              <a:ea typeface="メイリオ" panose="020B0604030504040204" pitchFamily="50" charset="-128"/>
            </a:endParaRPr>
          </a:p>
          <a:p>
            <a:pPr marL="0" marR="0" lvl="0" indent="0" algn="l" defTabSz="326578"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326578"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ここに記入</a:t>
            </a:r>
          </a:p>
        </p:txBody>
      </p:sp>
      <p:sp>
        <p:nvSpPr>
          <p:cNvPr id="36" name="正方形/長方形 35">
            <a:extLst>
              <a:ext uri="{FF2B5EF4-FFF2-40B4-BE49-F238E27FC236}">
                <a16:creationId xmlns:a16="http://schemas.microsoft.com/office/drawing/2014/main" id="{381F3B2D-078C-D3E9-6656-4C3B16536E44}"/>
              </a:ext>
            </a:extLst>
          </p:cNvPr>
          <p:cNvSpPr/>
          <p:nvPr/>
        </p:nvSpPr>
        <p:spPr>
          <a:xfrm>
            <a:off x="9357045" y="4010861"/>
            <a:ext cx="2290170" cy="2022403"/>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326578"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乙</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326578"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326578" rtl="0" eaLnBrk="1" fontAlgn="auto" latinLnBrk="0" hangingPunct="1">
              <a:lnSpc>
                <a:spcPct val="100000"/>
              </a:lnSpc>
              <a:spcBef>
                <a:spcPts val="0"/>
              </a:spcBef>
              <a:spcAft>
                <a:spcPts val="0"/>
              </a:spcAft>
              <a:buClrTx/>
              <a:buSzTx/>
              <a:buFontTx/>
              <a:buNone/>
              <a:tabLst/>
              <a:defRPr/>
            </a:pPr>
            <a:endParaRPr lang="en-US" altLang="ja-JP" sz="1050" dirty="0">
              <a:solidFill>
                <a:prstClr val="black"/>
              </a:solidFill>
              <a:latin typeface="メイリオ" panose="020B0604030504040204" pitchFamily="50" charset="-128"/>
              <a:ea typeface="メイリオ" panose="020B0604030504040204" pitchFamily="50" charset="-128"/>
            </a:endParaRPr>
          </a:p>
          <a:p>
            <a:pPr marL="0" marR="0" lvl="0" indent="0" algn="l" defTabSz="326578"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ここに記入</a:t>
            </a:r>
          </a:p>
        </p:txBody>
      </p:sp>
      <p:sp>
        <p:nvSpPr>
          <p:cNvPr id="37" name="正方形/長方形 36">
            <a:extLst>
              <a:ext uri="{FF2B5EF4-FFF2-40B4-BE49-F238E27FC236}">
                <a16:creationId xmlns:a16="http://schemas.microsoft.com/office/drawing/2014/main" id="{4AA0A8D3-ADAB-1012-B04B-E23E2C1A0D26}"/>
              </a:ext>
            </a:extLst>
          </p:cNvPr>
          <p:cNvSpPr/>
          <p:nvPr/>
        </p:nvSpPr>
        <p:spPr>
          <a:xfrm>
            <a:off x="6038704" y="1715427"/>
            <a:ext cx="2943343" cy="1373802"/>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326578"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要件１</a:t>
            </a:r>
          </a:p>
        </p:txBody>
      </p:sp>
      <p:sp>
        <p:nvSpPr>
          <p:cNvPr id="38" name="正方形/長方形 37">
            <a:extLst>
              <a:ext uri="{FF2B5EF4-FFF2-40B4-BE49-F238E27FC236}">
                <a16:creationId xmlns:a16="http://schemas.microsoft.com/office/drawing/2014/main" id="{66C11566-7484-7DC9-6C52-91231844C142}"/>
              </a:ext>
            </a:extLst>
          </p:cNvPr>
          <p:cNvSpPr/>
          <p:nvPr/>
        </p:nvSpPr>
        <p:spPr>
          <a:xfrm>
            <a:off x="6038704" y="3146675"/>
            <a:ext cx="2943343" cy="1373802"/>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326578"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要件２</a:t>
            </a:r>
          </a:p>
        </p:txBody>
      </p:sp>
      <p:sp>
        <p:nvSpPr>
          <p:cNvPr id="39" name="正方形/長方形 38">
            <a:extLst>
              <a:ext uri="{FF2B5EF4-FFF2-40B4-BE49-F238E27FC236}">
                <a16:creationId xmlns:a16="http://schemas.microsoft.com/office/drawing/2014/main" id="{822567CA-291B-897F-7731-C6D783E1BF3D}"/>
              </a:ext>
            </a:extLst>
          </p:cNvPr>
          <p:cNvSpPr/>
          <p:nvPr/>
        </p:nvSpPr>
        <p:spPr>
          <a:xfrm>
            <a:off x="6038704" y="4576093"/>
            <a:ext cx="2943343" cy="1373802"/>
          </a:xfrm>
          <a:prstGeom prst="rect">
            <a:avLst/>
          </a:prstGeom>
          <a:solidFill>
            <a:srgbClr val="E8F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326578"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要件３</a:t>
            </a:r>
          </a:p>
        </p:txBody>
      </p:sp>
    </p:spTree>
    <p:extLst>
      <p:ext uri="{BB962C8B-B14F-4D97-AF65-F5344CB8AC3E}">
        <p14:creationId xmlns:p14="http://schemas.microsoft.com/office/powerpoint/2010/main" val="1906526125"/>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256</TotalTime>
  <Words>249</Words>
  <Application>Microsoft Office PowerPoint</Application>
  <PresentationFormat>ワイド画面</PresentationFormat>
  <Paragraphs>50</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メイリオ</vt:lpstr>
      <vt:lpstr>游ゴシック</vt:lpstr>
      <vt:lpstr>Arial</vt:lpstr>
      <vt:lpstr>Calibri</vt:lpstr>
      <vt:lpstr>Calibri Light</vt:lpstr>
      <vt:lpstr>1_Office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後藤 洋平</dc:creator>
  <cp:lastModifiedBy>洋平 後藤</cp:lastModifiedBy>
  <cp:revision>17</cp:revision>
  <dcterms:created xsi:type="dcterms:W3CDTF">2022-06-23T06:32:19Z</dcterms:created>
  <dcterms:modified xsi:type="dcterms:W3CDTF">2025-09-03T00:01:52Z</dcterms:modified>
</cp:coreProperties>
</file>