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4" r:id="rId1"/>
  </p:sldMasterIdLst>
  <p:handoutMasterIdLst>
    <p:handoutMasterId r:id="rId4"/>
  </p:handoutMasterIdLst>
  <p:sldIdLst>
    <p:sldId id="265" r:id="rId2"/>
    <p:sldId id="266" r:id="rId3"/>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0920" autoAdjust="0"/>
    <p:restoredTop sz="94660"/>
  </p:normalViewPr>
  <p:slideViewPr>
    <p:cSldViewPr snapToGrid="0">
      <p:cViewPr varScale="1">
        <p:scale>
          <a:sx n="96" d="100"/>
          <a:sy n="96" d="100"/>
        </p:scale>
        <p:origin x="365" y="58"/>
      </p:cViewPr>
      <p:guideLst/>
    </p:cSldViewPr>
  </p:slideViewPr>
  <p:notesTextViewPr>
    <p:cViewPr>
      <p:scale>
        <a:sx n="1" d="1"/>
        <a:sy n="1" d="1"/>
      </p:scale>
      <p:origin x="0" y="0"/>
    </p:cViewPr>
  </p:notesTextViewPr>
  <p:notesViewPr>
    <p:cSldViewPr snapToGrid="0">
      <p:cViewPr varScale="1">
        <p:scale>
          <a:sx n="62" d="100"/>
          <a:sy n="62" d="100"/>
        </p:scale>
        <p:origin x="3226" y="7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a:extLst>
              <a:ext uri="{FF2B5EF4-FFF2-40B4-BE49-F238E27FC236}">
                <a16:creationId xmlns:a16="http://schemas.microsoft.com/office/drawing/2014/main" id="{1D222945-E841-5977-D6CC-DE66B8D63F7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a:extLst>
              <a:ext uri="{FF2B5EF4-FFF2-40B4-BE49-F238E27FC236}">
                <a16:creationId xmlns:a16="http://schemas.microsoft.com/office/drawing/2014/main" id="{03106D56-A195-20CD-6129-A34E91C8EC79}"/>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503561D-5F8B-4FE2-81F1-7E2B0B9B6BB1}" type="datetimeFigureOut">
              <a:rPr kumimoji="1" lang="ja-JP" altLang="en-US" smtClean="0"/>
              <a:t>2025/2/26</a:t>
            </a:fld>
            <a:endParaRPr kumimoji="1" lang="ja-JP" altLang="en-US"/>
          </a:p>
        </p:txBody>
      </p:sp>
      <p:sp>
        <p:nvSpPr>
          <p:cNvPr id="4" name="フッター プレースホルダー 3">
            <a:extLst>
              <a:ext uri="{FF2B5EF4-FFF2-40B4-BE49-F238E27FC236}">
                <a16:creationId xmlns:a16="http://schemas.microsoft.com/office/drawing/2014/main" id="{32A366D7-BB31-FB97-8DDB-283C59B72B5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a:extLst>
              <a:ext uri="{FF2B5EF4-FFF2-40B4-BE49-F238E27FC236}">
                <a16:creationId xmlns:a16="http://schemas.microsoft.com/office/drawing/2014/main" id="{F3952BC8-AE94-0AFA-0338-6533C15B873A}"/>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BDB1F7B2-535D-473F-BE11-4B1E3F584388}" type="slidenum">
              <a:rPr kumimoji="1" lang="ja-JP" altLang="en-US" smtClean="0"/>
              <a:t>‹#›</a:t>
            </a:fld>
            <a:endParaRPr kumimoji="1" lang="ja-JP" altLang="en-US"/>
          </a:p>
        </p:txBody>
      </p:sp>
    </p:spTree>
    <p:extLst>
      <p:ext uri="{BB962C8B-B14F-4D97-AF65-F5344CB8AC3E}">
        <p14:creationId xmlns:p14="http://schemas.microsoft.com/office/powerpoint/2010/main" val="3981766663"/>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slide">
    <p:spTree>
      <p:nvGrpSpPr>
        <p:cNvPr id="1" name="Shape 10"/>
        <p:cNvGrpSpPr/>
        <p:nvPr/>
      </p:nvGrpSpPr>
      <p:grpSpPr>
        <a:xfrm>
          <a:off x="0" y="0"/>
          <a:ext cx="0" cy="0"/>
          <a:chOff x="0" y="0"/>
          <a:chExt cx="0" cy="0"/>
        </a:xfrm>
      </p:grpSpPr>
      <p:sp>
        <p:nvSpPr>
          <p:cNvPr id="11" name="Google Shape;11;p2"/>
          <p:cNvSpPr txBox="1">
            <a:spLocks noGrp="1"/>
          </p:cNvSpPr>
          <p:nvPr>
            <p:ph type="ctrTitle"/>
          </p:nvPr>
        </p:nvSpPr>
        <p:spPr>
          <a:xfrm>
            <a:off x="415611" y="992767"/>
            <a:ext cx="11360800" cy="2736800"/>
          </a:xfrm>
          <a:prstGeom prst="rect">
            <a:avLst/>
          </a:prstGeom>
        </p:spPr>
        <p:txBody>
          <a:bodyPr spcFirstLastPara="1" wrap="square" lIns="91425" tIns="91425" rIns="91425" bIns="91425" anchor="b" anchorCtr="0">
            <a:noAutofit/>
          </a:bodyPr>
          <a:lstStyle>
            <a:lvl1pPr lvl="0" algn="ctr">
              <a:spcBef>
                <a:spcPts val="0"/>
              </a:spcBef>
              <a:spcAft>
                <a:spcPts val="0"/>
              </a:spcAft>
              <a:buSzPts val="5200"/>
              <a:buNone/>
              <a:defRPr sz="6933"/>
            </a:lvl1pPr>
            <a:lvl2pPr lvl="1" algn="ctr">
              <a:spcBef>
                <a:spcPts val="0"/>
              </a:spcBef>
              <a:spcAft>
                <a:spcPts val="0"/>
              </a:spcAft>
              <a:buSzPts val="5200"/>
              <a:buNone/>
              <a:defRPr sz="6933"/>
            </a:lvl2pPr>
            <a:lvl3pPr lvl="2" algn="ctr">
              <a:spcBef>
                <a:spcPts val="0"/>
              </a:spcBef>
              <a:spcAft>
                <a:spcPts val="0"/>
              </a:spcAft>
              <a:buSzPts val="5200"/>
              <a:buNone/>
              <a:defRPr sz="6933"/>
            </a:lvl3pPr>
            <a:lvl4pPr lvl="3" algn="ctr">
              <a:spcBef>
                <a:spcPts val="0"/>
              </a:spcBef>
              <a:spcAft>
                <a:spcPts val="0"/>
              </a:spcAft>
              <a:buSzPts val="5200"/>
              <a:buNone/>
              <a:defRPr sz="6933"/>
            </a:lvl4pPr>
            <a:lvl5pPr lvl="4" algn="ctr">
              <a:spcBef>
                <a:spcPts val="0"/>
              </a:spcBef>
              <a:spcAft>
                <a:spcPts val="0"/>
              </a:spcAft>
              <a:buSzPts val="5200"/>
              <a:buNone/>
              <a:defRPr sz="6933"/>
            </a:lvl5pPr>
            <a:lvl6pPr lvl="5" algn="ctr">
              <a:spcBef>
                <a:spcPts val="0"/>
              </a:spcBef>
              <a:spcAft>
                <a:spcPts val="0"/>
              </a:spcAft>
              <a:buSzPts val="5200"/>
              <a:buNone/>
              <a:defRPr sz="6933"/>
            </a:lvl6pPr>
            <a:lvl7pPr lvl="6" algn="ctr">
              <a:spcBef>
                <a:spcPts val="0"/>
              </a:spcBef>
              <a:spcAft>
                <a:spcPts val="0"/>
              </a:spcAft>
              <a:buSzPts val="5200"/>
              <a:buNone/>
              <a:defRPr sz="6933"/>
            </a:lvl7pPr>
            <a:lvl8pPr lvl="7" algn="ctr">
              <a:spcBef>
                <a:spcPts val="0"/>
              </a:spcBef>
              <a:spcAft>
                <a:spcPts val="0"/>
              </a:spcAft>
              <a:buSzPts val="5200"/>
              <a:buNone/>
              <a:defRPr sz="6933"/>
            </a:lvl8pPr>
            <a:lvl9pPr lvl="8" algn="ctr">
              <a:spcBef>
                <a:spcPts val="0"/>
              </a:spcBef>
              <a:spcAft>
                <a:spcPts val="0"/>
              </a:spcAft>
              <a:buSzPts val="5200"/>
              <a:buNone/>
              <a:defRPr sz="6933"/>
            </a:lvl9pPr>
          </a:lstStyle>
          <a:p>
            <a:endParaRPr/>
          </a:p>
        </p:txBody>
      </p:sp>
      <p:sp>
        <p:nvSpPr>
          <p:cNvPr id="12" name="Google Shape;12;p2"/>
          <p:cNvSpPr txBox="1">
            <a:spLocks noGrp="1"/>
          </p:cNvSpPr>
          <p:nvPr>
            <p:ph type="subTitle" idx="1"/>
          </p:nvPr>
        </p:nvSpPr>
        <p:spPr>
          <a:xfrm>
            <a:off x="415600" y="3778833"/>
            <a:ext cx="11360800" cy="10568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3733"/>
            </a:lvl1pPr>
            <a:lvl2pPr lvl="1" algn="ctr">
              <a:lnSpc>
                <a:spcPct val="100000"/>
              </a:lnSpc>
              <a:spcBef>
                <a:spcPts val="0"/>
              </a:spcBef>
              <a:spcAft>
                <a:spcPts val="0"/>
              </a:spcAft>
              <a:buSzPts val="2800"/>
              <a:buNone/>
              <a:defRPr sz="3733"/>
            </a:lvl2pPr>
            <a:lvl3pPr lvl="2" algn="ctr">
              <a:lnSpc>
                <a:spcPct val="100000"/>
              </a:lnSpc>
              <a:spcBef>
                <a:spcPts val="0"/>
              </a:spcBef>
              <a:spcAft>
                <a:spcPts val="0"/>
              </a:spcAft>
              <a:buSzPts val="2800"/>
              <a:buNone/>
              <a:defRPr sz="3733"/>
            </a:lvl3pPr>
            <a:lvl4pPr lvl="3" algn="ctr">
              <a:lnSpc>
                <a:spcPct val="100000"/>
              </a:lnSpc>
              <a:spcBef>
                <a:spcPts val="0"/>
              </a:spcBef>
              <a:spcAft>
                <a:spcPts val="0"/>
              </a:spcAft>
              <a:buSzPts val="2800"/>
              <a:buNone/>
              <a:defRPr sz="3733"/>
            </a:lvl4pPr>
            <a:lvl5pPr lvl="4" algn="ctr">
              <a:lnSpc>
                <a:spcPct val="100000"/>
              </a:lnSpc>
              <a:spcBef>
                <a:spcPts val="0"/>
              </a:spcBef>
              <a:spcAft>
                <a:spcPts val="0"/>
              </a:spcAft>
              <a:buSzPts val="2800"/>
              <a:buNone/>
              <a:defRPr sz="3733"/>
            </a:lvl5pPr>
            <a:lvl6pPr lvl="5" algn="ctr">
              <a:lnSpc>
                <a:spcPct val="100000"/>
              </a:lnSpc>
              <a:spcBef>
                <a:spcPts val="0"/>
              </a:spcBef>
              <a:spcAft>
                <a:spcPts val="0"/>
              </a:spcAft>
              <a:buSzPts val="2800"/>
              <a:buNone/>
              <a:defRPr sz="3733"/>
            </a:lvl6pPr>
            <a:lvl7pPr lvl="6" algn="ctr">
              <a:lnSpc>
                <a:spcPct val="100000"/>
              </a:lnSpc>
              <a:spcBef>
                <a:spcPts val="0"/>
              </a:spcBef>
              <a:spcAft>
                <a:spcPts val="0"/>
              </a:spcAft>
              <a:buSzPts val="2800"/>
              <a:buNone/>
              <a:defRPr sz="3733"/>
            </a:lvl7pPr>
            <a:lvl8pPr lvl="7" algn="ctr">
              <a:lnSpc>
                <a:spcPct val="100000"/>
              </a:lnSpc>
              <a:spcBef>
                <a:spcPts val="0"/>
              </a:spcBef>
              <a:spcAft>
                <a:spcPts val="0"/>
              </a:spcAft>
              <a:buSzPts val="2800"/>
              <a:buNone/>
              <a:defRPr sz="3733"/>
            </a:lvl8pPr>
            <a:lvl9pPr lvl="8" algn="ctr">
              <a:lnSpc>
                <a:spcPct val="100000"/>
              </a:lnSpc>
              <a:spcBef>
                <a:spcPts val="0"/>
              </a:spcBef>
              <a:spcAft>
                <a:spcPts val="0"/>
              </a:spcAft>
              <a:buSzPts val="2800"/>
              <a:buNone/>
              <a:defRPr sz="3733"/>
            </a:lvl9pPr>
          </a:lstStyle>
          <a:p>
            <a:endParaRPr/>
          </a:p>
        </p:txBody>
      </p:sp>
      <p:sp>
        <p:nvSpPr>
          <p:cNvPr id="13" name="Google Shape;13;p2"/>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6858746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 number">
    <p:spTree>
      <p:nvGrpSpPr>
        <p:cNvPr id="1" name="Shape 45"/>
        <p:cNvGrpSpPr/>
        <p:nvPr/>
      </p:nvGrpSpPr>
      <p:grpSpPr>
        <a:xfrm>
          <a:off x="0" y="0"/>
          <a:ext cx="0" cy="0"/>
          <a:chOff x="0" y="0"/>
          <a:chExt cx="0" cy="0"/>
        </a:xfrm>
      </p:grpSpPr>
      <p:sp>
        <p:nvSpPr>
          <p:cNvPr id="46" name="Google Shape;46;p11"/>
          <p:cNvSpPr txBox="1">
            <a:spLocks noGrp="1"/>
          </p:cNvSpPr>
          <p:nvPr>
            <p:ph type="title" hasCustomPrompt="1"/>
          </p:nvPr>
        </p:nvSpPr>
        <p:spPr>
          <a:xfrm>
            <a:off x="415600" y="1474833"/>
            <a:ext cx="11360800" cy="2618000"/>
          </a:xfrm>
          <a:prstGeom prst="rect">
            <a:avLst/>
          </a:prstGeom>
        </p:spPr>
        <p:txBody>
          <a:bodyPr spcFirstLastPara="1" wrap="square" lIns="91425" tIns="91425" rIns="91425" bIns="91425" anchor="b" anchorCtr="0">
            <a:noAutofit/>
          </a:bodyPr>
          <a:lstStyle>
            <a:lvl1pPr lvl="0" algn="ctr">
              <a:spcBef>
                <a:spcPts val="0"/>
              </a:spcBef>
              <a:spcAft>
                <a:spcPts val="0"/>
              </a:spcAft>
              <a:buSzPts val="12000"/>
              <a:buNone/>
              <a:defRPr sz="16000"/>
            </a:lvl1pPr>
            <a:lvl2pPr lvl="1" algn="ctr">
              <a:spcBef>
                <a:spcPts val="0"/>
              </a:spcBef>
              <a:spcAft>
                <a:spcPts val="0"/>
              </a:spcAft>
              <a:buSzPts val="12000"/>
              <a:buNone/>
              <a:defRPr sz="16000"/>
            </a:lvl2pPr>
            <a:lvl3pPr lvl="2" algn="ctr">
              <a:spcBef>
                <a:spcPts val="0"/>
              </a:spcBef>
              <a:spcAft>
                <a:spcPts val="0"/>
              </a:spcAft>
              <a:buSzPts val="12000"/>
              <a:buNone/>
              <a:defRPr sz="16000"/>
            </a:lvl3pPr>
            <a:lvl4pPr lvl="3" algn="ctr">
              <a:spcBef>
                <a:spcPts val="0"/>
              </a:spcBef>
              <a:spcAft>
                <a:spcPts val="0"/>
              </a:spcAft>
              <a:buSzPts val="12000"/>
              <a:buNone/>
              <a:defRPr sz="16000"/>
            </a:lvl4pPr>
            <a:lvl5pPr lvl="4" algn="ctr">
              <a:spcBef>
                <a:spcPts val="0"/>
              </a:spcBef>
              <a:spcAft>
                <a:spcPts val="0"/>
              </a:spcAft>
              <a:buSzPts val="12000"/>
              <a:buNone/>
              <a:defRPr sz="16000"/>
            </a:lvl5pPr>
            <a:lvl6pPr lvl="5" algn="ctr">
              <a:spcBef>
                <a:spcPts val="0"/>
              </a:spcBef>
              <a:spcAft>
                <a:spcPts val="0"/>
              </a:spcAft>
              <a:buSzPts val="12000"/>
              <a:buNone/>
              <a:defRPr sz="16000"/>
            </a:lvl6pPr>
            <a:lvl7pPr lvl="6" algn="ctr">
              <a:spcBef>
                <a:spcPts val="0"/>
              </a:spcBef>
              <a:spcAft>
                <a:spcPts val="0"/>
              </a:spcAft>
              <a:buSzPts val="12000"/>
              <a:buNone/>
              <a:defRPr sz="16000"/>
            </a:lvl7pPr>
            <a:lvl8pPr lvl="7" algn="ctr">
              <a:spcBef>
                <a:spcPts val="0"/>
              </a:spcBef>
              <a:spcAft>
                <a:spcPts val="0"/>
              </a:spcAft>
              <a:buSzPts val="12000"/>
              <a:buNone/>
              <a:defRPr sz="16000"/>
            </a:lvl8pPr>
            <a:lvl9pPr lvl="8" algn="ctr">
              <a:spcBef>
                <a:spcPts val="0"/>
              </a:spcBef>
              <a:spcAft>
                <a:spcPts val="0"/>
              </a:spcAft>
              <a:buSzPts val="12000"/>
              <a:buNone/>
              <a:defRPr sz="16000"/>
            </a:lvl9pPr>
          </a:lstStyle>
          <a:p>
            <a:r>
              <a:t>xx%</a:t>
            </a:r>
          </a:p>
        </p:txBody>
      </p:sp>
      <p:sp>
        <p:nvSpPr>
          <p:cNvPr id="47" name="Google Shape;47;p11"/>
          <p:cNvSpPr txBox="1">
            <a:spLocks noGrp="1"/>
          </p:cNvSpPr>
          <p:nvPr>
            <p:ph type="body" idx="1"/>
          </p:nvPr>
        </p:nvSpPr>
        <p:spPr>
          <a:xfrm>
            <a:off x="415600" y="4202967"/>
            <a:ext cx="11360800" cy="1734400"/>
          </a:xfrm>
          <a:prstGeom prst="rect">
            <a:avLst/>
          </a:prstGeom>
        </p:spPr>
        <p:txBody>
          <a:bodyPr spcFirstLastPara="1" wrap="square" lIns="91425" tIns="91425" rIns="91425" bIns="91425" anchor="t" anchorCtr="0">
            <a:noAutofit/>
          </a:bodyPr>
          <a:lstStyle>
            <a:lvl1pPr marL="609585" lvl="0" indent="-457189" algn="ctr">
              <a:spcBef>
                <a:spcPts val="0"/>
              </a:spcBef>
              <a:spcAft>
                <a:spcPts val="0"/>
              </a:spcAft>
              <a:buSzPts val="1800"/>
              <a:buChar char="●"/>
              <a:defRPr/>
            </a:lvl1pPr>
            <a:lvl2pPr marL="1219170" lvl="1" indent="-423323" algn="ctr">
              <a:spcBef>
                <a:spcPts val="2133"/>
              </a:spcBef>
              <a:spcAft>
                <a:spcPts val="0"/>
              </a:spcAft>
              <a:buSzPts val="1400"/>
              <a:buChar char="○"/>
              <a:defRPr/>
            </a:lvl2pPr>
            <a:lvl3pPr marL="1828754" lvl="2" indent="-423323" algn="ctr">
              <a:spcBef>
                <a:spcPts val="2133"/>
              </a:spcBef>
              <a:spcAft>
                <a:spcPts val="0"/>
              </a:spcAft>
              <a:buSzPts val="1400"/>
              <a:buChar char="■"/>
              <a:defRPr/>
            </a:lvl3pPr>
            <a:lvl4pPr marL="2438339" lvl="3" indent="-423323" algn="ctr">
              <a:spcBef>
                <a:spcPts val="2133"/>
              </a:spcBef>
              <a:spcAft>
                <a:spcPts val="0"/>
              </a:spcAft>
              <a:buSzPts val="1400"/>
              <a:buChar char="●"/>
              <a:defRPr/>
            </a:lvl4pPr>
            <a:lvl5pPr marL="3047924" lvl="4" indent="-423323" algn="ctr">
              <a:spcBef>
                <a:spcPts val="2133"/>
              </a:spcBef>
              <a:spcAft>
                <a:spcPts val="0"/>
              </a:spcAft>
              <a:buSzPts val="1400"/>
              <a:buChar char="○"/>
              <a:defRPr/>
            </a:lvl5pPr>
            <a:lvl6pPr marL="3657509" lvl="5" indent="-423323" algn="ctr">
              <a:spcBef>
                <a:spcPts val="2133"/>
              </a:spcBef>
              <a:spcAft>
                <a:spcPts val="0"/>
              </a:spcAft>
              <a:buSzPts val="1400"/>
              <a:buChar char="■"/>
              <a:defRPr/>
            </a:lvl6pPr>
            <a:lvl7pPr marL="4267093" lvl="6" indent="-423323" algn="ctr">
              <a:spcBef>
                <a:spcPts val="2133"/>
              </a:spcBef>
              <a:spcAft>
                <a:spcPts val="0"/>
              </a:spcAft>
              <a:buSzPts val="1400"/>
              <a:buChar char="●"/>
              <a:defRPr/>
            </a:lvl7pPr>
            <a:lvl8pPr marL="4876678" lvl="7" indent="-423323" algn="ctr">
              <a:spcBef>
                <a:spcPts val="2133"/>
              </a:spcBef>
              <a:spcAft>
                <a:spcPts val="0"/>
              </a:spcAft>
              <a:buSzPts val="1400"/>
              <a:buChar char="○"/>
              <a:defRPr/>
            </a:lvl8pPr>
            <a:lvl9pPr marL="5486263" lvl="8" indent="-423323" algn="ctr">
              <a:spcBef>
                <a:spcPts val="2133"/>
              </a:spcBef>
              <a:spcAft>
                <a:spcPts val="2133"/>
              </a:spcAft>
              <a:buSzPts val="1400"/>
              <a:buChar char="■"/>
              <a:defRPr/>
            </a:lvl9pPr>
          </a:lstStyle>
          <a:p>
            <a:endParaRPr/>
          </a:p>
        </p:txBody>
      </p:sp>
      <p:sp>
        <p:nvSpPr>
          <p:cNvPr id="48" name="Google Shape;48;p11"/>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2373465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9"/>
        <p:cNvGrpSpPr/>
        <p:nvPr/>
      </p:nvGrpSpPr>
      <p:grpSpPr>
        <a:xfrm>
          <a:off x="0" y="0"/>
          <a:ext cx="0" cy="0"/>
          <a:chOff x="0" y="0"/>
          <a:chExt cx="0" cy="0"/>
        </a:xfrm>
      </p:grpSpPr>
      <p:sp>
        <p:nvSpPr>
          <p:cNvPr id="2" name="正方形/長方形 1">
            <a:extLst>
              <a:ext uri="{FF2B5EF4-FFF2-40B4-BE49-F238E27FC236}">
                <a16:creationId xmlns:a16="http://schemas.microsoft.com/office/drawing/2014/main" id="{C0CD3FE7-3D8F-8B10-DE71-83ABF454D4E3}"/>
              </a:ext>
            </a:extLst>
          </p:cNvPr>
          <p:cNvSpPr/>
          <p:nvPr userDrawn="1"/>
        </p:nvSpPr>
        <p:spPr>
          <a:xfrm>
            <a:off x="155113" y="604385"/>
            <a:ext cx="1790419" cy="6041078"/>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3" name="正方形/長方形 2">
            <a:extLst>
              <a:ext uri="{FF2B5EF4-FFF2-40B4-BE49-F238E27FC236}">
                <a16:creationId xmlns:a16="http://schemas.microsoft.com/office/drawing/2014/main" id="{1BED7E38-ED69-83E2-DCA4-5E7E21E43012}"/>
              </a:ext>
            </a:extLst>
          </p:cNvPr>
          <p:cNvSpPr/>
          <p:nvPr userDrawn="1"/>
        </p:nvSpPr>
        <p:spPr>
          <a:xfrm>
            <a:off x="1945532" y="604385"/>
            <a:ext cx="10091355" cy="6041078"/>
          </a:xfrm>
          <a:prstGeom prst="rect">
            <a:avLst/>
          </a:prstGeom>
          <a:solidFill>
            <a:schemeClr val="bg1"/>
          </a:solidFill>
          <a:ln w="952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8" name="テキスト ボックス 7">
            <a:extLst>
              <a:ext uri="{FF2B5EF4-FFF2-40B4-BE49-F238E27FC236}">
                <a16:creationId xmlns:a16="http://schemas.microsoft.com/office/drawing/2014/main" id="{27C8169D-BF82-ECE0-DF48-388159C9CA81}"/>
              </a:ext>
            </a:extLst>
          </p:cNvPr>
          <p:cNvSpPr txBox="1"/>
          <p:nvPr userDrawn="1"/>
        </p:nvSpPr>
        <p:spPr>
          <a:xfrm>
            <a:off x="155113" y="183824"/>
            <a:ext cx="1819729" cy="420756"/>
          </a:xfrm>
          <a:prstGeom prst="rect">
            <a:avLst/>
          </a:prstGeom>
          <a:noFill/>
        </p:spPr>
        <p:txBody>
          <a:bodyPr wrap="none" rtlCol="0">
            <a:spAutoFit/>
          </a:bodyPr>
          <a:lstStyle/>
          <a:p>
            <a:r>
              <a:rPr kumimoji="1" lang="ja-JP" altLang="en-US" sz="1067" dirty="0">
                <a:latin typeface="メイリオ" panose="020B0604030504040204" pitchFamily="50" charset="-128"/>
                <a:ea typeface="メイリオ" panose="020B0604030504040204" pitchFamily="50" charset="-128"/>
              </a:rPr>
              <a:t>廟算八要素</a:t>
            </a:r>
            <a:endParaRPr kumimoji="1" lang="en-US" altLang="ja-JP" sz="1067" dirty="0">
              <a:latin typeface="メイリオ" panose="020B0604030504040204" pitchFamily="50" charset="-128"/>
              <a:ea typeface="メイリオ" panose="020B0604030504040204" pitchFamily="50" charset="-128"/>
            </a:endParaRPr>
          </a:p>
          <a:p>
            <a:r>
              <a:rPr kumimoji="1" lang="ja-JP" altLang="en-US" sz="1067" dirty="0">
                <a:latin typeface="メイリオ" panose="020B0604030504040204" pitchFamily="50" charset="-128"/>
                <a:ea typeface="メイリオ" panose="020B0604030504040204" pitchFamily="50" charset="-128"/>
              </a:rPr>
              <a:t>（びょうさんはちようそ）</a:t>
            </a:r>
          </a:p>
        </p:txBody>
      </p:sp>
      <p:sp>
        <p:nvSpPr>
          <p:cNvPr id="9" name="テキスト ボックス 8">
            <a:extLst>
              <a:ext uri="{FF2B5EF4-FFF2-40B4-BE49-F238E27FC236}">
                <a16:creationId xmlns:a16="http://schemas.microsoft.com/office/drawing/2014/main" id="{966A46F3-061A-4B01-73C1-BB4686901687}"/>
              </a:ext>
            </a:extLst>
          </p:cNvPr>
          <p:cNvSpPr txBox="1"/>
          <p:nvPr userDrawn="1"/>
        </p:nvSpPr>
        <p:spPr>
          <a:xfrm>
            <a:off x="3271580" y="230459"/>
            <a:ext cx="457176" cy="256545"/>
          </a:xfrm>
          <a:prstGeom prst="rect">
            <a:avLst/>
          </a:prstGeom>
          <a:noFill/>
        </p:spPr>
        <p:txBody>
          <a:bodyPr wrap="none" rtlCol="0">
            <a:spAutoFit/>
          </a:bodyPr>
          <a:lstStyle/>
          <a:p>
            <a:r>
              <a:rPr kumimoji="1" lang="ja-JP" altLang="en-US" sz="1067" dirty="0">
                <a:latin typeface="メイリオ" panose="020B0604030504040204" pitchFamily="50" charset="-128"/>
                <a:ea typeface="メイリオ" panose="020B0604030504040204" pitchFamily="50" charset="-128"/>
              </a:rPr>
              <a:t>施策</a:t>
            </a:r>
          </a:p>
        </p:txBody>
      </p:sp>
      <p:sp>
        <p:nvSpPr>
          <p:cNvPr id="10" name="テキスト ボックス 9">
            <a:extLst>
              <a:ext uri="{FF2B5EF4-FFF2-40B4-BE49-F238E27FC236}">
                <a16:creationId xmlns:a16="http://schemas.microsoft.com/office/drawing/2014/main" id="{E91EAE49-B05C-60F6-4236-CB8A1403E6C9}"/>
              </a:ext>
            </a:extLst>
          </p:cNvPr>
          <p:cNvSpPr txBox="1"/>
          <p:nvPr userDrawn="1"/>
        </p:nvSpPr>
        <p:spPr>
          <a:xfrm>
            <a:off x="6744981" y="221281"/>
            <a:ext cx="729687" cy="256545"/>
          </a:xfrm>
          <a:prstGeom prst="rect">
            <a:avLst/>
          </a:prstGeom>
          <a:noFill/>
        </p:spPr>
        <p:txBody>
          <a:bodyPr wrap="none" rtlCol="0">
            <a:spAutoFit/>
          </a:bodyPr>
          <a:lstStyle/>
          <a:p>
            <a:r>
              <a:rPr kumimoji="1" lang="ja-JP" altLang="en-US" sz="1067" dirty="0">
                <a:latin typeface="メイリオ" panose="020B0604030504040204" pitchFamily="50" charset="-128"/>
                <a:ea typeface="メイリオ" panose="020B0604030504040204" pitchFamily="50" charset="-128"/>
              </a:rPr>
              <a:t>中間目的</a:t>
            </a:r>
          </a:p>
        </p:txBody>
      </p:sp>
      <p:sp>
        <p:nvSpPr>
          <p:cNvPr id="11" name="テキスト ボックス 10">
            <a:extLst>
              <a:ext uri="{FF2B5EF4-FFF2-40B4-BE49-F238E27FC236}">
                <a16:creationId xmlns:a16="http://schemas.microsoft.com/office/drawing/2014/main" id="{A5F71057-0184-CC59-A63A-B801F632FDC4}"/>
              </a:ext>
            </a:extLst>
          </p:cNvPr>
          <p:cNvSpPr txBox="1"/>
          <p:nvPr userDrawn="1"/>
        </p:nvSpPr>
        <p:spPr>
          <a:xfrm>
            <a:off x="10030737" y="810959"/>
            <a:ext cx="729687" cy="256545"/>
          </a:xfrm>
          <a:prstGeom prst="rect">
            <a:avLst/>
          </a:prstGeom>
          <a:noFill/>
        </p:spPr>
        <p:txBody>
          <a:bodyPr wrap="none" rtlCol="0">
            <a:spAutoFit/>
          </a:bodyPr>
          <a:lstStyle/>
          <a:p>
            <a:r>
              <a:rPr kumimoji="1" lang="ja-JP" altLang="en-US" sz="1067" dirty="0">
                <a:latin typeface="メイリオ" panose="020B0604030504040204" pitchFamily="50" charset="-128"/>
                <a:ea typeface="メイリオ" panose="020B0604030504040204" pitchFamily="50" charset="-128"/>
              </a:rPr>
              <a:t>勝利条件</a:t>
            </a:r>
          </a:p>
        </p:txBody>
      </p:sp>
      <p:sp>
        <p:nvSpPr>
          <p:cNvPr id="12" name="テキスト ボックス 11">
            <a:extLst>
              <a:ext uri="{FF2B5EF4-FFF2-40B4-BE49-F238E27FC236}">
                <a16:creationId xmlns:a16="http://schemas.microsoft.com/office/drawing/2014/main" id="{7A981520-3385-C4D7-46EC-DA74073810A9}"/>
              </a:ext>
            </a:extLst>
          </p:cNvPr>
          <p:cNvSpPr txBox="1"/>
          <p:nvPr userDrawn="1"/>
        </p:nvSpPr>
        <p:spPr>
          <a:xfrm>
            <a:off x="10046549" y="4087094"/>
            <a:ext cx="729687" cy="256545"/>
          </a:xfrm>
          <a:prstGeom prst="rect">
            <a:avLst/>
          </a:prstGeom>
          <a:noFill/>
        </p:spPr>
        <p:txBody>
          <a:bodyPr wrap="none" rtlCol="0">
            <a:spAutoFit/>
          </a:bodyPr>
          <a:lstStyle/>
          <a:p>
            <a:r>
              <a:rPr kumimoji="1" lang="ja-JP" altLang="en-US" sz="1067" dirty="0">
                <a:latin typeface="メイリオ" panose="020B0604030504040204" pitchFamily="50" charset="-128"/>
                <a:ea typeface="メイリオ" panose="020B0604030504040204" pitchFamily="50" charset="-128"/>
              </a:rPr>
              <a:t>獲得目標</a:t>
            </a:r>
          </a:p>
        </p:txBody>
      </p:sp>
      <p:sp>
        <p:nvSpPr>
          <p:cNvPr id="13" name="楕円 12">
            <a:extLst>
              <a:ext uri="{FF2B5EF4-FFF2-40B4-BE49-F238E27FC236}">
                <a16:creationId xmlns:a16="http://schemas.microsoft.com/office/drawing/2014/main" id="{1C8F4F5F-BCE3-471D-6764-6902D4FC7C88}"/>
              </a:ext>
            </a:extLst>
          </p:cNvPr>
          <p:cNvSpPr/>
          <p:nvPr userDrawn="1"/>
        </p:nvSpPr>
        <p:spPr>
          <a:xfrm>
            <a:off x="5894949" y="755779"/>
            <a:ext cx="2429752" cy="1574927"/>
          </a:xfrm>
          <a:prstGeom prst="ellipse">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14" name="楕円 13">
            <a:extLst>
              <a:ext uri="{FF2B5EF4-FFF2-40B4-BE49-F238E27FC236}">
                <a16:creationId xmlns:a16="http://schemas.microsoft.com/office/drawing/2014/main" id="{B8EBD4EA-1B70-AF9A-31C1-CBC937C4400F}"/>
              </a:ext>
            </a:extLst>
          </p:cNvPr>
          <p:cNvSpPr/>
          <p:nvPr userDrawn="1"/>
        </p:nvSpPr>
        <p:spPr>
          <a:xfrm>
            <a:off x="5894949" y="2710522"/>
            <a:ext cx="2429752" cy="1574927"/>
          </a:xfrm>
          <a:prstGeom prst="ellipse">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15" name="楕円 14">
            <a:extLst>
              <a:ext uri="{FF2B5EF4-FFF2-40B4-BE49-F238E27FC236}">
                <a16:creationId xmlns:a16="http://schemas.microsoft.com/office/drawing/2014/main" id="{D543A2ED-3324-0AFA-EDA3-C8541127989D}"/>
              </a:ext>
            </a:extLst>
          </p:cNvPr>
          <p:cNvSpPr/>
          <p:nvPr userDrawn="1"/>
        </p:nvSpPr>
        <p:spPr>
          <a:xfrm>
            <a:off x="5894949" y="4640391"/>
            <a:ext cx="2429752" cy="1574927"/>
          </a:xfrm>
          <a:prstGeom prst="ellipse">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16" name="四角形: 角を丸くする 15">
            <a:extLst>
              <a:ext uri="{FF2B5EF4-FFF2-40B4-BE49-F238E27FC236}">
                <a16:creationId xmlns:a16="http://schemas.microsoft.com/office/drawing/2014/main" id="{6A117A96-EF2B-9A94-4175-592EA4DF8A12}"/>
              </a:ext>
            </a:extLst>
          </p:cNvPr>
          <p:cNvSpPr/>
          <p:nvPr userDrawn="1"/>
        </p:nvSpPr>
        <p:spPr>
          <a:xfrm>
            <a:off x="9133051" y="1199120"/>
            <a:ext cx="2525060" cy="1574927"/>
          </a:xfrm>
          <a:prstGeom prst="roundRect">
            <a:avLst/>
          </a:prstGeom>
          <a:solidFill>
            <a:srgbClr val="F8CBAD"/>
          </a:solid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sp>
        <p:nvSpPr>
          <p:cNvPr id="19" name="正方形/長方形 18">
            <a:extLst>
              <a:ext uri="{FF2B5EF4-FFF2-40B4-BE49-F238E27FC236}">
                <a16:creationId xmlns:a16="http://schemas.microsoft.com/office/drawing/2014/main" id="{F6454DC3-5298-A9BF-9A7C-9B28E99225B5}"/>
              </a:ext>
            </a:extLst>
          </p:cNvPr>
          <p:cNvSpPr/>
          <p:nvPr userDrawn="1"/>
        </p:nvSpPr>
        <p:spPr>
          <a:xfrm>
            <a:off x="9133051" y="4408500"/>
            <a:ext cx="2568215" cy="1574927"/>
          </a:xfrm>
          <a:prstGeom prst="rect">
            <a:avLst/>
          </a:prstGeom>
          <a:noFill/>
          <a:ln w="3175">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2400"/>
          </a:p>
        </p:txBody>
      </p:sp>
      <p:cxnSp>
        <p:nvCxnSpPr>
          <p:cNvPr id="5" name="コネクタ: 曲線 4">
            <a:extLst>
              <a:ext uri="{FF2B5EF4-FFF2-40B4-BE49-F238E27FC236}">
                <a16:creationId xmlns:a16="http://schemas.microsoft.com/office/drawing/2014/main" id="{E36B9338-5A5C-95A4-5132-63EB55BFEC2B}"/>
              </a:ext>
            </a:extLst>
          </p:cNvPr>
          <p:cNvCxnSpPr>
            <a:stCxn id="13" idx="6"/>
            <a:endCxn id="16" idx="1"/>
          </p:cNvCxnSpPr>
          <p:nvPr userDrawn="1"/>
        </p:nvCxnSpPr>
        <p:spPr>
          <a:xfrm>
            <a:off x="8324701" y="1543243"/>
            <a:ext cx="808350" cy="443341"/>
          </a:xfrm>
          <a:prstGeom prst="curvedConnector3">
            <a:avLst/>
          </a:prstGeom>
          <a:ln>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6" name="コネクタ: 曲線 5">
            <a:extLst>
              <a:ext uri="{FF2B5EF4-FFF2-40B4-BE49-F238E27FC236}">
                <a16:creationId xmlns:a16="http://schemas.microsoft.com/office/drawing/2014/main" id="{FAC8A417-4840-1B38-AF1A-086E5997AE8D}"/>
              </a:ext>
            </a:extLst>
          </p:cNvPr>
          <p:cNvCxnSpPr>
            <a:cxnSpLocks/>
            <a:stCxn id="14" idx="6"/>
            <a:endCxn id="16" idx="1"/>
          </p:cNvCxnSpPr>
          <p:nvPr userDrawn="1"/>
        </p:nvCxnSpPr>
        <p:spPr>
          <a:xfrm flipV="1">
            <a:off x="8324701" y="1986584"/>
            <a:ext cx="808350" cy="1511402"/>
          </a:xfrm>
          <a:prstGeom prst="curvedConnector3">
            <a:avLst>
              <a:gd name="adj1" fmla="val 50000"/>
            </a:avLst>
          </a:prstGeom>
          <a:ln>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8" name="コネクタ: 曲線 17">
            <a:extLst>
              <a:ext uri="{FF2B5EF4-FFF2-40B4-BE49-F238E27FC236}">
                <a16:creationId xmlns:a16="http://schemas.microsoft.com/office/drawing/2014/main" id="{2B1D9A42-0915-F97F-27AB-4D6670CD8E93}"/>
              </a:ext>
            </a:extLst>
          </p:cNvPr>
          <p:cNvCxnSpPr>
            <a:cxnSpLocks/>
            <a:stCxn id="15" idx="6"/>
            <a:endCxn id="16" idx="1"/>
          </p:cNvCxnSpPr>
          <p:nvPr userDrawn="1"/>
        </p:nvCxnSpPr>
        <p:spPr>
          <a:xfrm flipV="1">
            <a:off x="8324701" y="1986584"/>
            <a:ext cx="808350" cy="3441271"/>
          </a:xfrm>
          <a:prstGeom prst="curvedConnector3">
            <a:avLst>
              <a:gd name="adj1" fmla="val 50000"/>
            </a:avLst>
          </a:prstGeom>
          <a:ln>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3" name="直線矢印コネクタ 22">
            <a:extLst>
              <a:ext uri="{FF2B5EF4-FFF2-40B4-BE49-F238E27FC236}">
                <a16:creationId xmlns:a16="http://schemas.microsoft.com/office/drawing/2014/main" id="{0D59EC37-9F1B-F01B-0C35-7556BF038807}"/>
              </a:ext>
            </a:extLst>
          </p:cNvPr>
          <p:cNvCxnSpPr>
            <a:cxnSpLocks/>
          </p:cNvCxnSpPr>
          <p:nvPr userDrawn="1"/>
        </p:nvCxnSpPr>
        <p:spPr>
          <a:xfrm>
            <a:off x="5186110" y="1244707"/>
            <a:ext cx="629281" cy="86839"/>
          </a:xfrm>
          <a:prstGeom prst="straightConnector1">
            <a:avLst/>
          </a:prstGeom>
          <a:ln>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4" name="直線矢印コネクタ 23">
            <a:extLst>
              <a:ext uri="{FF2B5EF4-FFF2-40B4-BE49-F238E27FC236}">
                <a16:creationId xmlns:a16="http://schemas.microsoft.com/office/drawing/2014/main" id="{FBA3A90C-AC25-E249-94E1-998F38A8106F}"/>
              </a:ext>
            </a:extLst>
          </p:cNvPr>
          <p:cNvCxnSpPr>
            <a:cxnSpLocks/>
          </p:cNvCxnSpPr>
          <p:nvPr userDrawn="1"/>
        </p:nvCxnSpPr>
        <p:spPr>
          <a:xfrm flipV="1">
            <a:off x="5186110" y="1550134"/>
            <a:ext cx="606853" cy="100973"/>
          </a:xfrm>
          <a:prstGeom prst="straightConnector1">
            <a:avLst/>
          </a:prstGeom>
          <a:ln>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6" name="直線矢印コネクタ 25">
            <a:extLst>
              <a:ext uri="{FF2B5EF4-FFF2-40B4-BE49-F238E27FC236}">
                <a16:creationId xmlns:a16="http://schemas.microsoft.com/office/drawing/2014/main" id="{2EC2BEF2-1DA5-95D7-A616-2B901D2DBCE9}"/>
              </a:ext>
            </a:extLst>
          </p:cNvPr>
          <p:cNvCxnSpPr>
            <a:cxnSpLocks/>
          </p:cNvCxnSpPr>
          <p:nvPr userDrawn="1"/>
        </p:nvCxnSpPr>
        <p:spPr>
          <a:xfrm flipV="1">
            <a:off x="5235865" y="1780505"/>
            <a:ext cx="629217" cy="315711"/>
          </a:xfrm>
          <a:prstGeom prst="straightConnector1">
            <a:avLst/>
          </a:prstGeom>
          <a:ln>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29" name="直線矢印コネクタ 28">
            <a:extLst>
              <a:ext uri="{FF2B5EF4-FFF2-40B4-BE49-F238E27FC236}">
                <a16:creationId xmlns:a16="http://schemas.microsoft.com/office/drawing/2014/main" id="{C565670E-0FAE-DCCD-C536-655DAC04597A}"/>
              </a:ext>
            </a:extLst>
          </p:cNvPr>
          <p:cNvCxnSpPr>
            <a:cxnSpLocks/>
          </p:cNvCxnSpPr>
          <p:nvPr userDrawn="1"/>
        </p:nvCxnSpPr>
        <p:spPr>
          <a:xfrm>
            <a:off x="5234484" y="3137331"/>
            <a:ext cx="629281" cy="86839"/>
          </a:xfrm>
          <a:prstGeom prst="straightConnector1">
            <a:avLst/>
          </a:prstGeom>
          <a:ln>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0" name="直線矢印コネクタ 29">
            <a:extLst>
              <a:ext uri="{FF2B5EF4-FFF2-40B4-BE49-F238E27FC236}">
                <a16:creationId xmlns:a16="http://schemas.microsoft.com/office/drawing/2014/main" id="{6E0AD11D-7F26-6AAF-AB83-F6AA177DFDEC}"/>
              </a:ext>
            </a:extLst>
          </p:cNvPr>
          <p:cNvCxnSpPr>
            <a:cxnSpLocks/>
          </p:cNvCxnSpPr>
          <p:nvPr userDrawn="1"/>
        </p:nvCxnSpPr>
        <p:spPr>
          <a:xfrm flipV="1">
            <a:off x="5234483" y="3442758"/>
            <a:ext cx="606853" cy="100973"/>
          </a:xfrm>
          <a:prstGeom prst="straightConnector1">
            <a:avLst/>
          </a:prstGeom>
          <a:ln>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1" name="直線矢印コネクタ 30">
            <a:extLst>
              <a:ext uri="{FF2B5EF4-FFF2-40B4-BE49-F238E27FC236}">
                <a16:creationId xmlns:a16="http://schemas.microsoft.com/office/drawing/2014/main" id="{1D74DCF3-410C-5593-8054-A19229DA8DF4}"/>
              </a:ext>
            </a:extLst>
          </p:cNvPr>
          <p:cNvCxnSpPr>
            <a:cxnSpLocks/>
          </p:cNvCxnSpPr>
          <p:nvPr userDrawn="1"/>
        </p:nvCxnSpPr>
        <p:spPr>
          <a:xfrm flipV="1">
            <a:off x="5284238" y="3673129"/>
            <a:ext cx="629217" cy="315711"/>
          </a:xfrm>
          <a:prstGeom prst="straightConnector1">
            <a:avLst/>
          </a:prstGeom>
          <a:ln>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2" name="直線矢印コネクタ 31">
            <a:extLst>
              <a:ext uri="{FF2B5EF4-FFF2-40B4-BE49-F238E27FC236}">
                <a16:creationId xmlns:a16="http://schemas.microsoft.com/office/drawing/2014/main" id="{C20FC109-83FC-55BA-A375-1545328D520F}"/>
              </a:ext>
            </a:extLst>
          </p:cNvPr>
          <p:cNvCxnSpPr>
            <a:cxnSpLocks/>
          </p:cNvCxnSpPr>
          <p:nvPr userDrawn="1"/>
        </p:nvCxnSpPr>
        <p:spPr>
          <a:xfrm>
            <a:off x="5157884" y="5235194"/>
            <a:ext cx="629281" cy="86839"/>
          </a:xfrm>
          <a:prstGeom prst="straightConnector1">
            <a:avLst/>
          </a:prstGeom>
          <a:ln>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3" name="直線矢印コネクタ 32">
            <a:extLst>
              <a:ext uri="{FF2B5EF4-FFF2-40B4-BE49-F238E27FC236}">
                <a16:creationId xmlns:a16="http://schemas.microsoft.com/office/drawing/2014/main" id="{54D0F81D-4904-4E38-5FEC-43BF7F4AD1F0}"/>
              </a:ext>
            </a:extLst>
          </p:cNvPr>
          <p:cNvCxnSpPr>
            <a:cxnSpLocks/>
          </p:cNvCxnSpPr>
          <p:nvPr userDrawn="1"/>
        </p:nvCxnSpPr>
        <p:spPr>
          <a:xfrm flipV="1">
            <a:off x="5157883" y="5540620"/>
            <a:ext cx="606853" cy="100973"/>
          </a:xfrm>
          <a:prstGeom prst="straightConnector1">
            <a:avLst/>
          </a:prstGeom>
          <a:ln>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34" name="直線矢印コネクタ 33">
            <a:extLst>
              <a:ext uri="{FF2B5EF4-FFF2-40B4-BE49-F238E27FC236}">
                <a16:creationId xmlns:a16="http://schemas.microsoft.com/office/drawing/2014/main" id="{20A04D01-4FB3-D37F-689D-50C06D21EA00}"/>
              </a:ext>
            </a:extLst>
          </p:cNvPr>
          <p:cNvCxnSpPr>
            <a:cxnSpLocks/>
          </p:cNvCxnSpPr>
          <p:nvPr userDrawn="1"/>
        </p:nvCxnSpPr>
        <p:spPr>
          <a:xfrm flipV="1">
            <a:off x="5207638" y="5770991"/>
            <a:ext cx="629217" cy="315711"/>
          </a:xfrm>
          <a:prstGeom prst="straightConnector1">
            <a:avLst/>
          </a:prstGeom>
          <a:ln>
            <a:solidFill>
              <a:schemeClr val="tx1">
                <a:lumMod val="50000"/>
                <a:lumOff val="50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151414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reserve="1">
  <p:cSld name="1_Blank">
    <p:spTree>
      <p:nvGrpSpPr>
        <p:cNvPr id="1" name="Shape 49"/>
        <p:cNvGrpSpPr/>
        <p:nvPr/>
      </p:nvGrpSpPr>
      <p:grpSpPr>
        <a:xfrm>
          <a:off x="0" y="0"/>
          <a:ext cx="0" cy="0"/>
          <a:chOff x="0" y="0"/>
          <a:chExt cx="0" cy="0"/>
        </a:xfrm>
      </p:grpSpPr>
      <p:sp>
        <p:nvSpPr>
          <p:cNvPr id="5" name="テキスト ボックス 4">
            <a:extLst>
              <a:ext uri="{FF2B5EF4-FFF2-40B4-BE49-F238E27FC236}">
                <a16:creationId xmlns:a16="http://schemas.microsoft.com/office/drawing/2014/main" id="{5AC23A14-098E-47CF-B216-A1452EE33AB2}"/>
              </a:ext>
            </a:extLst>
          </p:cNvPr>
          <p:cNvSpPr txBox="1"/>
          <p:nvPr userDrawn="1"/>
        </p:nvSpPr>
        <p:spPr>
          <a:xfrm>
            <a:off x="315355" y="160699"/>
            <a:ext cx="3241524" cy="379656"/>
          </a:xfrm>
          <a:prstGeom prst="rect">
            <a:avLst/>
          </a:prstGeom>
          <a:solidFill>
            <a:schemeClr val="bg1"/>
          </a:solidFill>
        </p:spPr>
        <p:txBody>
          <a:bodyPr wrap="square" rtlCol="0">
            <a:spAutoFit/>
          </a:bodyPr>
          <a:lstStyle/>
          <a:p>
            <a:r>
              <a:rPr kumimoji="1" lang="ja-JP" altLang="en-US" sz="1867" dirty="0">
                <a:latin typeface="メイリオ" panose="020B0604030504040204" pitchFamily="50" charset="-128"/>
                <a:ea typeface="メイリオ" panose="020B0604030504040204" pitchFamily="50" charset="-128"/>
              </a:rPr>
              <a:t>このテンプレートについて</a:t>
            </a:r>
            <a:endParaRPr kumimoji="1" lang="en-US" altLang="ja-JP" sz="1867" dirty="0">
              <a:latin typeface="メイリオ" panose="020B0604030504040204" pitchFamily="50" charset="-128"/>
              <a:ea typeface="メイリオ" panose="020B0604030504040204" pitchFamily="50" charset="-128"/>
            </a:endParaRPr>
          </a:p>
        </p:txBody>
      </p:sp>
      <p:pic>
        <p:nvPicPr>
          <p:cNvPr id="2" name="図 1">
            <a:extLst>
              <a:ext uri="{FF2B5EF4-FFF2-40B4-BE49-F238E27FC236}">
                <a16:creationId xmlns:a16="http://schemas.microsoft.com/office/drawing/2014/main" id="{58566716-5AF5-2966-843E-8628B7907F9A}"/>
              </a:ext>
            </a:extLst>
          </p:cNvPr>
          <p:cNvPicPr>
            <a:picLocks noChangeAspect="1"/>
          </p:cNvPicPr>
          <p:nvPr userDrawn="1"/>
        </p:nvPicPr>
        <p:blipFill rotWithShape="1">
          <a:blip r:embed="rId2"/>
          <a:srcRect l="6711" r="10856"/>
          <a:stretch/>
        </p:blipFill>
        <p:spPr>
          <a:xfrm>
            <a:off x="11487005" y="37196"/>
            <a:ext cx="660538" cy="626662"/>
          </a:xfrm>
          <a:prstGeom prst="rect">
            <a:avLst/>
          </a:prstGeom>
        </p:spPr>
      </p:pic>
      <p:sp>
        <p:nvSpPr>
          <p:cNvPr id="4" name="テキスト ボックス 3">
            <a:extLst>
              <a:ext uri="{FF2B5EF4-FFF2-40B4-BE49-F238E27FC236}">
                <a16:creationId xmlns:a16="http://schemas.microsoft.com/office/drawing/2014/main" id="{16D89751-56BD-24E4-33E3-50D06281DAEE}"/>
              </a:ext>
            </a:extLst>
          </p:cNvPr>
          <p:cNvSpPr txBox="1"/>
          <p:nvPr userDrawn="1"/>
        </p:nvSpPr>
        <p:spPr>
          <a:xfrm>
            <a:off x="771233" y="663858"/>
            <a:ext cx="2520209" cy="276999"/>
          </a:xfrm>
          <a:prstGeom prst="rect">
            <a:avLst/>
          </a:prstGeom>
          <a:solidFill>
            <a:schemeClr val="bg1"/>
          </a:solid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基本的な使い方</a:t>
            </a:r>
            <a:endParaRPr kumimoji="1" lang="en-US" altLang="ja-JP" sz="1200" dirty="0">
              <a:latin typeface="メイリオ" panose="020B0604030504040204" pitchFamily="50" charset="-128"/>
              <a:ea typeface="メイリオ" panose="020B0604030504040204" pitchFamily="50" charset="-128"/>
            </a:endParaRPr>
          </a:p>
        </p:txBody>
      </p:sp>
      <p:graphicFrame>
        <p:nvGraphicFramePr>
          <p:cNvPr id="6" name="表 5">
            <a:extLst>
              <a:ext uri="{FF2B5EF4-FFF2-40B4-BE49-F238E27FC236}">
                <a16:creationId xmlns:a16="http://schemas.microsoft.com/office/drawing/2014/main" id="{C06AE7DB-4CE1-B33A-C42C-3E78B2DFDA75}"/>
              </a:ext>
            </a:extLst>
          </p:cNvPr>
          <p:cNvGraphicFramePr>
            <a:graphicFrameLocks noGrp="1"/>
          </p:cNvGraphicFramePr>
          <p:nvPr userDrawn="1">
            <p:extLst>
              <p:ext uri="{D42A27DB-BD31-4B8C-83A1-F6EECF244321}">
                <p14:modId xmlns:p14="http://schemas.microsoft.com/office/powerpoint/2010/main" val="1685239507"/>
              </p:ext>
            </p:extLst>
          </p:nvPr>
        </p:nvGraphicFramePr>
        <p:xfrm>
          <a:off x="771235" y="972897"/>
          <a:ext cx="10403446" cy="1651130"/>
        </p:xfrm>
        <a:graphic>
          <a:graphicData uri="http://schemas.openxmlformats.org/drawingml/2006/table">
            <a:tbl>
              <a:tblPr/>
              <a:tblGrid>
                <a:gridCol w="3226791">
                  <a:extLst>
                    <a:ext uri="{9D8B030D-6E8A-4147-A177-3AD203B41FA5}">
                      <a16:colId xmlns:a16="http://schemas.microsoft.com/office/drawing/2014/main" val="2358309438"/>
                    </a:ext>
                  </a:extLst>
                </a:gridCol>
                <a:gridCol w="7176655">
                  <a:extLst>
                    <a:ext uri="{9D8B030D-6E8A-4147-A177-3AD203B41FA5}">
                      <a16:colId xmlns:a16="http://schemas.microsoft.com/office/drawing/2014/main" val="2838506994"/>
                    </a:ext>
                  </a:extLst>
                </a:gridCol>
              </a:tblGrid>
              <a:tr h="330226">
                <a:tc>
                  <a:txBody>
                    <a:bodyPr/>
                    <a:lstStyle/>
                    <a:p>
                      <a:pPr fontAlgn="ctr" latinLnBrk="0"/>
                      <a:r>
                        <a:rPr lang="ja-JP" altLang="en-US" sz="1100">
                          <a:effectLst/>
                          <a:latin typeface="メイリオ" panose="020B0604030504040204" pitchFamily="50" charset="-128"/>
                          <a:ea typeface="メイリオ" panose="020B0604030504040204" pitchFamily="50" charset="-128"/>
                        </a:rPr>
                        <a:t>どの要素も共通</a:t>
                      </a:r>
                    </a:p>
                  </a:txBody>
                  <a:tcPr marL="38100" marR="38100" marT="38100" marB="381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fontAlgn="ctr" latinLnBrk="0"/>
                      <a:r>
                        <a:rPr lang="ja-JP" altLang="en-US" sz="1100" dirty="0">
                          <a:effectLst/>
                          <a:latin typeface="メイリオ" panose="020B0604030504040204" pitchFamily="50" charset="-128"/>
                          <a:ea typeface="メイリオ" panose="020B0604030504040204" pitchFamily="50" charset="-128"/>
                        </a:rPr>
                        <a:t>「ここに記入」と書かれた部分を、編集します。</a:t>
                      </a:r>
                    </a:p>
                  </a:txBody>
                  <a:tcPr marL="38100" marR="38100" marT="38100" marB="381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435708523"/>
                  </a:ext>
                </a:extLst>
              </a:tr>
              <a:tr h="330226">
                <a:tc>
                  <a:txBody>
                    <a:bodyPr/>
                    <a:lstStyle/>
                    <a:p>
                      <a:pPr fontAlgn="ctr" latinLnBrk="0"/>
                      <a:r>
                        <a:rPr lang="zh-TW" altLang="en-US" sz="1100">
                          <a:effectLst/>
                          <a:latin typeface="メイリオ" panose="020B0604030504040204" pitchFamily="50" charset="-128"/>
                          <a:ea typeface="メイリオ" panose="020B0604030504040204" pitchFamily="50" charset="-128"/>
                        </a:rPr>
                        <a:t>獲得目標、勝利条件、中間目的</a:t>
                      </a:r>
                    </a:p>
                  </a:txBody>
                  <a:tcPr marL="38100" marR="38100" marT="38100" marB="381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fontAlgn="ctr" latinLnBrk="0"/>
                      <a:r>
                        <a:rPr lang="ja-JP" altLang="en-US" sz="1100" dirty="0">
                          <a:effectLst/>
                          <a:latin typeface="メイリオ" panose="020B0604030504040204" pitchFamily="50" charset="-128"/>
                          <a:ea typeface="メイリオ" panose="020B0604030504040204" pitchFamily="50" charset="-128"/>
                        </a:rPr>
                        <a:t>枠とテキストが追従せず、位置が固定されています。</a:t>
                      </a:r>
                    </a:p>
                  </a:txBody>
                  <a:tcPr marL="38100" marR="38100" marT="38100" marB="381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4263508224"/>
                  </a:ext>
                </a:extLst>
              </a:tr>
              <a:tr h="330226">
                <a:tc>
                  <a:txBody>
                    <a:bodyPr/>
                    <a:lstStyle/>
                    <a:p>
                      <a:pPr fontAlgn="ctr" latinLnBrk="0"/>
                      <a:r>
                        <a:rPr lang="ja-JP" altLang="en-US" sz="1100" dirty="0">
                          <a:effectLst/>
                          <a:latin typeface="メイリオ" panose="020B0604030504040204" pitchFamily="50" charset="-128"/>
                          <a:ea typeface="メイリオ" panose="020B0604030504040204" pitchFamily="50" charset="-128"/>
                        </a:rPr>
                        <a:t>施策</a:t>
                      </a:r>
                    </a:p>
                  </a:txBody>
                  <a:tcPr marL="38100" marR="38100" marT="38100" marB="381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fontAlgn="ctr" latinLnBrk="0"/>
                      <a:r>
                        <a:rPr lang="ja-JP" altLang="en-US" sz="1100">
                          <a:effectLst/>
                          <a:latin typeface="メイリオ" panose="020B0604030504040204" pitchFamily="50" charset="-128"/>
                          <a:ea typeface="メイリオ" panose="020B0604030504040204" pitchFamily="50" charset="-128"/>
                        </a:rPr>
                        <a:t>付箋のように、位置の調整ができるようになっています。</a:t>
                      </a:r>
                    </a:p>
                  </a:txBody>
                  <a:tcPr marL="38100" marR="38100" marT="38100" marB="381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1305322068"/>
                  </a:ext>
                </a:extLst>
              </a:tr>
              <a:tr h="330226">
                <a:tc>
                  <a:txBody>
                    <a:bodyPr/>
                    <a:lstStyle/>
                    <a:p>
                      <a:pPr fontAlgn="ctr" latinLnBrk="0"/>
                      <a:r>
                        <a:rPr lang="ja-JP" altLang="en-US" sz="1100">
                          <a:effectLst/>
                          <a:latin typeface="メイリオ" panose="020B0604030504040204" pitchFamily="50" charset="-128"/>
                          <a:ea typeface="メイリオ" panose="020B0604030504040204" pitchFamily="50" charset="-128"/>
                        </a:rPr>
                        <a:t>施策と中間目的をつなぐコネクタ</a:t>
                      </a:r>
                    </a:p>
                  </a:txBody>
                  <a:tcPr marL="38100" marR="38100" marT="38100" marB="381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fontAlgn="ctr" latinLnBrk="0"/>
                      <a:r>
                        <a:rPr lang="ja-JP" altLang="en-US" sz="1100">
                          <a:effectLst/>
                          <a:latin typeface="メイリオ" panose="020B0604030504040204" pitchFamily="50" charset="-128"/>
                          <a:ea typeface="メイリオ" panose="020B0604030504040204" pitchFamily="50" charset="-128"/>
                        </a:rPr>
                        <a:t>要素同士のつながりを考える作業を簡略化するため、固定にしてあります。</a:t>
                      </a:r>
                    </a:p>
                  </a:txBody>
                  <a:tcPr marL="38100" marR="38100" marT="38100" marB="381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2023464835"/>
                  </a:ext>
                </a:extLst>
              </a:tr>
              <a:tr h="330226">
                <a:tc>
                  <a:txBody>
                    <a:bodyPr/>
                    <a:lstStyle/>
                    <a:p>
                      <a:pPr fontAlgn="ctr" latinLnBrk="0"/>
                      <a:r>
                        <a:rPr lang="ja-JP" altLang="en-US" sz="1100" dirty="0">
                          <a:effectLst/>
                          <a:latin typeface="メイリオ" panose="020B0604030504040204" pitchFamily="50" charset="-128"/>
                          <a:ea typeface="メイリオ" panose="020B0604030504040204" pitchFamily="50" charset="-128"/>
                        </a:rPr>
                        <a:t>廟算八要素（びょうさんはちようそ）</a:t>
                      </a:r>
                    </a:p>
                  </a:txBody>
                  <a:tcPr marL="38100" marR="38100" marT="38100" marB="381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chemeClr val="accent6">
                        <a:lumMod val="20000"/>
                        <a:lumOff val="80000"/>
                      </a:schemeClr>
                    </a:solidFill>
                  </a:tcPr>
                </a:tc>
                <a:tc>
                  <a:txBody>
                    <a:bodyPr/>
                    <a:lstStyle/>
                    <a:p>
                      <a:pPr fontAlgn="ctr" latinLnBrk="0"/>
                      <a:r>
                        <a:rPr lang="ja-JP" altLang="en-US" sz="1100" dirty="0">
                          <a:effectLst/>
                          <a:latin typeface="メイリオ" panose="020B0604030504040204" pitchFamily="50" charset="-128"/>
                          <a:ea typeface="メイリオ" panose="020B0604030504040204" pitchFamily="50" charset="-128"/>
                        </a:rPr>
                        <a:t>各要素の文字量にあわせて、テキストボックスが追従します。</a:t>
                      </a:r>
                    </a:p>
                  </a:txBody>
                  <a:tcPr marL="38100" marR="38100" marT="38100" marB="381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solidFill>
                      <a:srgbClr val="FFFFFF"/>
                    </a:solidFill>
                  </a:tcPr>
                </a:tc>
                <a:extLst>
                  <a:ext uri="{0D108BD9-81ED-4DB2-BD59-A6C34878D82A}">
                    <a16:rowId xmlns:a16="http://schemas.microsoft.com/office/drawing/2014/main" val="3416540513"/>
                  </a:ext>
                </a:extLst>
              </a:tr>
            </a:tbl>
          </a:graphicData>
        </a:graphic>
      </p:graphicFrame>
      <p:sp>
        <p:nvSpPr>
          <p:cNvPr id="13" name="テキスト ボックス 12">
            <a:extLst>
              <a:ext uri="{FF2B5EF4-FFF2-40B4-BE49-F238E27FC236}">
                <a16:creationId xmlns:a16="http://schemas.microsoft.com/office/drawing/2014/main" id="{40642C41-FEC2-BFBA-48BB-758F8C87E479}"/>
              </a:ext>
            </a:extLst>
          </p:cNvPr>
          <p:cNvSpPr txBox="1"/>
          <p:nvPr userDrawn="1"/>
        </p:nvSpPr>
        <p:spPr>
          <a:xfrm>
            <a:off x="0" y="5842337"/>
            <a:ext cx="12192000" cy="1015663"/>
          </a:xfrm>
          <a:prstGeom prst="rect">
            <a:avLst/>
          </a:prstGeom>
          <a:solidFill>
            <a:schemeClr val="bg1">
              <a:lumMod val="95000"/>
            </a:schemeClr>
          </a:solid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1" i="0" u="none" strike="noStrike" kern="1200" cap="none" spc="0" normalizeH="0" baseline="0" noProof="0" dirty="0">
                <a:ln>
                  <a:noFill/>
                </a:ln>
                <a:solidFill>
                  <a:srgbClr val="000000"/>
                </a:solidFill>
                <a:effectLst/>
                <a:uLnTx/>
                <a:uFillTx/>
                <a:latin typeface="+mn-ea"/>
                <a:ea typeface="+mn-ea"/>
                <a:cs typeface="+mn-cs"/>
              </a:rPr>
              <a:t>＜本テンプレートの利用にあたりまして＞</a:t>
            </a:r>
            <a:endParaRPr kumimoji="1" lang="en-US" altLang="ja-JP" sz="1000" b="1" i="0" u="none" strike="noStrike" kern="1200" cap="none" spc="0" normalizeH="0" baseline="0" noProof="0" dirty="0">
              <a:ln>
                <a:noFill/>
              </a:ln>
              <a:solidFill>
                <a:srgbClr val="000000"/>
              </a:solidFill>
              <a:effectLst/>
              <a:uLnTx/>
              <a:uFillTx/>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n-ea"/>
                <a:ea typeface="+mn-ea"/>
                <a:cs typeface="+mn-cs"/>
              </a:rPr>
              <a:t>・個人の利用の範囲でしたら、本テンプレートは自由にご利用いただけます。公教育機関や医療機関、行政機関等の業務現場における活用におきましても、特に制限は設けておりません。企業におきましても、本テンプレートを利用して作成したものをウェブサイト等で一般に公開する場合は、自社サービスの事例紹介やオウンドメディアでのプロジェクトストーリー紹介など、自由に利用いただくことができます。</a:t>
            </a:r>
            <a:endParaRPr kumimoji="1" lang="en-US" altLang="ja-JP" sz="1000" b="0" i="0" u="none" strike="noStrike" kern="1200" cap="none" spc="0" normalizeH="0" baseline="0" noProof="0" dirty="0">
              <a:ln>
                <a:noFill/>
              </a:ln>
              <a:solidFill>
                <a:srgbClr val="000000"/>
              </a:solidFill>
              <a:effectLst/>
              <a:uLnTx/>
              <a:uFillTx/>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sz="1000" b="0" i="0" u="none" strike="noStrike" kern="1200" cap="none" spc="0" normalizeH="0" baseline="0" noProof="0" dirty="0">
              <a:ln>
                <a:noFill/>
              </a:ln>
              <a:solidFill>
                <a:srgbClr val="000000"/>
              </a:solidFill>
              <a:effectLst/>
              <a:uLnTx/>
              <a:uFillTx/>
              <a:latin typeface="+mn-ea"/>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b="0" i="0" u="none" strike="noStrike" kern="1200" cap="none" spc="0" normalizeH="0" baseline="0" noProof="0" dirty="0">
                <a:ln>
                  <a:noFill/>
                </a:ln>
                <a:solidFill>
                  <a:srgbClr val="000000"/>
                </a:solidFill>
                <a:effectLst/>
                <a:uLnTx/>
                <a:uFillTx/>
                <a:latin typeface="+mn-ea"/>
                <a:ea typeface="+mn-ea"/>
                <a:cs typeface="+mn-cs"/>
              </a:rPr>
              <a:t>・紛争や誤用、悪用等の防止のため、「プ譜」は株式会社ゴトーラボにて商標登録しております。「プ譜」を本格的に商用利用したい、つまり、プ譜が収益やユーザーの獲得における主要な要素となるような事業、製品、サービス等を展開したいご意向がある場合は、上述の利用の対象外となります。よろしければご一緒に活動させていただきたく思いますので、お気軽に、当社の連絡窓口（ </a:t>
            </a:r>
            <a:r>
              <a:rPr kumimoji="1" lang="en-US" altLang="ja-JP" sz="1000" b="0" i="0" u="none" strike="noStrike" kern="1200" cap="none" spc="0" normalizeH="0" baseline="0" noProof="0" dirty="0">
                <a:ln>
                  <a:noFill/>
                </a:ln>
                <a:solidFill>
                  <a:srgbClr val="000000"/>
                </a:solidFill>
                <a:effectLst/>
                <a:uLnTx/>
                <a:uFillTx/>
                <a:latin typeface="+mn-ea"/>
                <a:ea typeface="+mn-ea"/>
                <a:cs typeface="+mn-cs"/>
              </a:rPr>
              <a:t>info@gotolab.co.jp </a:t>
            </a:r>
            <a:r>
              <a:rPr kumimoji="1" lang="ja-JP" altLang="en-US" sz="1000" b="0" i="0" u="none" strike="noStrike" kern="1200" cap="none" spc="0" normalizeH="0" baseline="0" noProof="0" dirty="0">
                <a:ln>
                  <a:noFill/>
                </a:ln>
                <a:solidFill>
                  <a:srgbClr val="000000"/>
                </a:solidFill>
                <a:effectLst/>
                <a:uLnTx/>
                <a:uFillTx/>
                <a:latin typeface="+mn-ea"/>
                <a:ea typeface="+mn-ea"/>
                <a:cs typeface="+mn-cs"/>
              </a:rPr>
              <a:t>）まで、ご一報いただけると幸いです。</a:t>
            </a:r>
            <a:endParaRPr kumimoji="1" lang="en-US" altLang="ja-JP" sz="1000" b="0" i="0" u="none" strike="noStrike" kern="1200" cap="none" spc="0" normalizeH="0" baseline="0" noProof="0" dirty="0">
              <a:ln>
                <a:noFill/>
              </a:ln>
              <a:solidFill>
                <a:srgbClr val="000000"/>
              </a:solidFill>
              <a:effectLst/>
              <a:uLnTx/>
              <a:uFillTx/>
              <a:latin typeface="+mn-ea"/>
              <a:ea typeface="+mn-ea"/>
              <a:cs typeface="+mn-cs"/>
            </a:endParaRPr>
          </a:p>
        </p:txBody>
      </p:sp>
      <p:sp>
        <p:nvSpPr>
          <p:cNvPr id="14" name="テキスト ボックス 13">
            <a:extLst>
              <a:ext uri="{FF2B5EF4-FFF2-40B4-BE49-F238E27FC236}">
                <a16:creationId xmlns:a16="http://schemas.microsoft.com/office/drawing/2014/main" id="{2C7637A4-774A-DD08-96EE-DE14034955E7}"/>
              </a:ext>
            </a:extLst>
          </p:cNvPr>
          <p:cNvSpPr txBox="1"/>
          <p:nvPr userDrawn="1"/>
        </p:nvSpPr>
        <p:spPr>
          <a:xfrm>
            <a:off x="3389244" y="278745"/>
            <a:ext cx="2799119" cy="261610"/>
          </a:xfrm>
          <a:prstGeom prst="rect">
            <a:avLst/>
          </a:prstGeom>
          <a:noFill/>
        </p:spPr>
        <p:txBody>
          <a:bodyPr wrap="square">
            <a:spAutoFit/>
          </a:bodyPr>
          <a:lstStyle/>
          <a:p>
            <a:r>
              <a:rPr lang="en-US" altLang="ja-JP" sz="1100" b="0" i="0" dirty="0">
                <a:solidFill>
                  <a:srgbClr val="252525"/>
                </a:solidFill>
                <a:effectLst/>
                <a:latin typeface="Noto Sans JP"/>
              </a:rPr>
              <a:t>©2024</a:t>
            </a:r>
            <a:r>
              <a:rPr lang="ja-JP" altLang="en-US" sz="1100" b="0" i="0" dirty="0">
                <a:solidFill>
                  <a:srgbClr val="252525"/>
                </a:solidFill>
                <a:effectLst/>
                <a:latin typeface="Noto Sans JP"/>
              </a:rPr>
              <a:t> </a:t>
            </a:r>
            <a:r>
              <a:rPr lang="en-US" altLang="ja-JP" sz="1100" b="0" i="0" dirty="0">
                <a:solidFill>
                  <a:srgbClr val="252525"/>
                </a:solidFill>
                <a:effectLst/>
                <a:latin typeface="Noto Sans JP"/>
              </a:rPr>
              <a:t>gotolab,Inc</a:t>
            </a:r>
            <a:endParaRPr lang="ja-JP" altLang="en-US" sz="1100" dirty="0"/>
          </a:p>
        </p:txBody>
      </p:sp>
      <p:sp>
        <p:nvSpPr>
          <p:cNvPr id="8" name="テキスト ボックス 7">
            <a:extLst>
              <a:ext uri="{FF2B5EF4-FFF2-40B4-BE49-F238E27FC236}">
                <a16:creationId xmlns:a16="http://schemas.microsoft.com/office/drawing/2014/main" id="{1A86C97E-7AB1-ED2B-2EB9-964BE83B6EEF}"/>
              </a:ext>
            </a:extLst>
          </p:cNvPr>
          <p:cNvSpPr txBox="1"/>
          <p:nvPr userDrawn="1"/>
        </p:nvSpPr>
        <p:spPr>
          <a:xfrm>
            <a:off x="771232" y="3539733"/>
            <a:ext cx="10403447" cy="1615827"/>
          </a:xfrm>
          <a:prstGeom prst="rect">
            <a:avLst/>
          </a:prstGeom>
          <a:noFill/>
          <a:ln>
            <a:solidFill>
              <a:schemeClr val="tx1"/>
            </a:solidFill>
            <a:prstDash val="dash"/>
          </a:ln>
        </p:spPr>
        <p:txBody>
          <a:bodyPr wrap="square">
            <a:spAutoFit/>
          </a:bodyPr>
          <a:lstStyle/>
          <a:p>
            <a:r>
              <a:rPr lang="ja-JP" altLang="en-US" sz="1100" dirty="0">
                <a:latin typeface="メイリオ" panose="020B0604030504040204" pitchFamily="50" charset="-128"/>
                <a:ea typeface="メイリオ" panose="020B0604030504040204" pitchFamily="50" charset="-128"/>
              </a:rPr>
              <a:t>①獲得目標</a:t>
            </a:r>
            <a:r>
              <a:rPr lang="en-US" altLang="ja-JP" sz="1100" dirty="0">
                <a:latin typeface="メイリオ" panose="020B0604030504040204" pitchFamily="50" charset="-128"/>
                <a:ea typeface="メイリオ" panose="020B0604030504040204" pitchFamily="50" charset="-128"/>
              </a:rPr>
              <a:t>	</a:t>
            </a:r>
            <a:r>
              <a:rPr lang="ja-JP" altLang="en-US" sz="1100" dirty="0">
                <a:latin typeface="メイリオ" panose="020B0604030504040204" pitchFamily="50" charset="-128"/>
                <a:ea typeface="メイリオ" panose="020B0604030504040204" pitchFamily="50" charset="-128"/>
              </a:rPr>
              <a:t>（得たいものは、コレだ！という、具体的なモノを決める）</a:t>
            </a:r>
            <a:br>
              <a:rPr lang="ja-JP" altLang="en-US" sz="1100" dirty="0">
                <a:latin typeface="メイリオ" panose="020B0604030504040204" pitchFamily="50" charset="-128"/>
                <a:ea typeface="メイリオ" panose="020B0604030504040204" pitchFamily="50" charset="-128"/>
              </a:rPr>
            </a:br>
            <a:r>
              <a:rPr lang="ja-JP" altLang="en-US" sz="1100" dirty="0">
                <a:latin typeface="メイリオ" panose="020B0604030504040204" pitchFamily="50" charset="-128"/>
                <a:ea typeface="メイリオ" panose="020B0604030504040204" pitchFamily="50" charset="-128"/>
              </a:rPr>
              <a:t>　↓</a:t>
            </a:r>
            <a:br>
              <a:rPr lang="ja-JP" altLang="en-US" sz="1100" dirty="0">
                <a:latin typeface="メイリオ" panose="020B0604030504040204" pitchFamily="50" charset="-128"/>
                <a:ea typeface="メイリオ" panose="020B0604030504040204" pitchFamily="50" charset="-128"/>
              </a:rPr>
            </a:br>
            <a:r>
              <a:rPr lang="ja-JP" altLang="en-US" sz="1100" dirty="0">
                <a:latin typeface="メイリオ" panose="020B0604030504040204" pitchFamily="50" charset="-128"/>
                <a:ea typeface="メイリオ" panose="020B0604030504040204" pitchFamily="50" charset="-128"/>
              </a:rPr>
              <a:t>②廟算八要素（得たいものを、得ようとしたときに、利用可能な資源やリスクを見極める）</a:t>
            </a:r>
            <a:br>
              <a:rPr lang="ja-JP" altLang="en-US" sz="1100" dirty="0">
                <a:latin typeface="メイリオ" panose="020B0604030504040204" pitchFamily="50" charset="-128"/>
                <a:ea typeface="メイリオ" panose="020B0604030504040204" pitchFamily="50" charset="-128"/>
              </a:rPr>
            </a:br>
            <a:r>
              <a:rPr lang="ja-JP" altLang="en-US" sz="1100" dirty="0">
                <a:latin typeface="メイリオ" panose="020B0604030504040204" pitchFamily="50" charset="-128"/>
                <a:ea typeface="メイリオ" panose="020B0604030504040204" pitchFamily="50" charset="-128"/>
              </a:rPr>
              <a:t>　↓</a:t>
            </a:r>
            <a:br>
              <a:rPr lang="ja-JP" altLang="en-US" sz="1100" dirty="0">
                <a:latin typeface="メイリオ" panose="020B0604030504040204" pitchFamily="50" charset="-128"/>
                <a:ea typeface="メイリオ" panose="020B0604030504040204" pitchFamily="50" charset="-128"/>
              </a:rPr>
            </a:br>
            <a:r>
              <a:rPr lang="ja-JP" altLang="en-US" sz="1100" dirty="0">
                <a:latin typeface="メイリオ" panose="020B0604030504040204" pitchFamily="50" charset="-128"/>
                <a:ea typeface="メイリオ" panose="020B0604030504040204" pitchFamily="50" charset="-128"/>
              </a:rPr>
              <a:t>③施策</a:t>
            </a:r>
            <a:r>
              <a:rPr lang="en-US" altLang="ja-JP" sz="1100" dirty="0">
                <a:latin typeface="メイリオ" panose="020B0604030504040204" pitchFamily="50" charset="-128"/>
                <a:ea typeface="メイリオ" panose="020B0604030504040204" pitchFamily="50" charset="-128"/>
              </a:rPr>
              <a:t>	</a:t>
            </a:r>
            <a:r>
              <a:rPr lang="ja-JP" altLang="en-US" sz="1100" dirty="0">
                <a:latin typeface="メイリオ" panose="020B0604030504040204" pitchFamily="50" charset="-128"/>
                <a:ea typeface="メイリオ" panose="020B0604030504040204" pitchFamily="50" charset="-128"/>
              </a:rPr>
              <a:t>（これからどんなアクションを取っていきたいかを、自由に発想し、書いていく）</a:t>
            </a:r>
            <a:br>
              <a:rPr lang="ja-JP" altLang="en-US" sz="1100" dirty="0">
                <a:latin typeface="メイリオ" panose="020B0604030504040204" pitchFamily="50" charset="-128"/>
                <a:ea typeface="メイリオ" panose="020B0604030504040204" pitchFamily="50" charset="-128"/>
              </a:rPr>
            </a:br>
            <a:r>
              <a:rPr lang="ja-JP" altLang="en-US" sz="1100" dirty="0">
                <a:latin typeface="メイリオ" panose="020B0604030504040204" pitchFamily="50" charset="-128"/>
                <a:ea typeface="メイリオ" panose="020B0604030504040204" pitchFamily="50" charset="-128"/>
              </a:rPr>
              <a:t>　↓</a:t>
            </a:r>
            <a:br>
              <a:rPr lang="ja-JP" altLang="en-US" sz="1100" dirty="0">
                <a:latin typeface="メイリオ" panose="020B0604030504040204" pitchFamily="50" charset="-128"/>
                <a:ea typeface="メイリオ" panose="020B0604030504040204" pitchFamily="50" charset="-128"/>
              </a:rPr>
            </a:br>
            <a:r>
              <a:rPr lang="ja-JP" altLang="en-US" sz="1100" dirty="0">
                <a:latin typeface="メイリオ" panose="020B0604030504040204" pitchFamily="50" charset="-128"/>
                <a:ea typeface="メイリオ" panose="020B0604030504040204" pitchFamily="50" charset="-128"/>
              </a:rPr>
              <a:t>④中間目的</a:t>
            </a:r>
            <a:r>
              <a:rPr lang="en-US" altLang="ja-JP" sz="1100" dirty="0">
                <a:latin typeface="メイリオ" panose="020B0604030504040204" pitchFamily="50" charset="-128"/>
                <a:ea typeface="メイリオ" panose="020B0604030504040204" pitchFamily="50" charset="-128"/>
              </a:rPr>
              <a:t>	</a:t>
            </a:r>
            <a:r>
              <a:rPr lang="ja-JP" altLang="en-US" sz="1100" dirty="0">
                <a:latin typeface="メイリオ" panose="020B0604030504040204" pitchFamily="50" charset="-128"/>
                <a:ea typeface="メイリオ" panose="020B0604030504040204" pitchFamily="50" charset="-128"/>
              </a:rPr>
              <a:t>（それらの施策が、なんのため、どんな中間目的のためなのかを考える）</a:t>
            </a:r>
            <a:br>
              <a:rPr lang="ja-JP" altLang="en-US" sz="1100" dirty="0">
                <a:latin typeface="メイリオ" panose="020B0604030504040204" pitchFamily="50" charset="-128"/>
                <a:ea typeface="メイリオ" panose="020B0604030504040204" pitchFamily="50" charset="-128"/>
              </a:rPr>
            </a:br>
            <a:r>
              <a:rPr lang="ja-JP" altLang="en-US" sz="1100" dirty="0">
                <a:latin typeface="メイリオ" panose="020B0604030504040204" pitchFamily="50" charset="-128"/>
                <a:ea typeface="メイリオ" panose="020B0604030504040204" pitchFamily="50" charset="-128"/>
              </a:rPr>
              <a:t>　↓</a:t>
            </a:r>
            <a:br>
              <a:rPr lang="ja-JP" altLang="en-US" sz="1100" dirty="0">
                <a:latin typeface="メイリオ" panose="020B0604030504040204" pitchFamily="50" charset="-128"/>
                <a:ea typeface="メイリオ" panose="020B0604030504040204" pitchFamily="50" charset="-128"/>
              </a:rPr>
            </a:br>
            <a:r>
              <a:rPr lang="ja-JP" altLang="en-US" sz="1100" dirty="0">
                <a:latin typeface="メイリオ" panose="020B0604030504040204" pitchFamily="50" charset="-128"/>
                <a:ea typeface="メイリオ" panose="020B0604030504040204" pitchFamily="50" charset="-128"/>
              </a:rPr>
              <a:t>⑤勝利条件</a:t>
            </a:r>
            <a:r>
              <a:rPr lang="en-US" altLang="ja-JP" sz="1100" dirty="0">
                <a:latin typeface="メイリオ" panose="020B0604030504040204" pitchFamily="50" charset="-128"/>
                <a:ea typeface="メイリオ" panose="020B0604030504040204" pitchFamily="50" charset="-128"/>
              </a:rPr>
              <a:t>	</a:t>
            </a:r>
            <a:r>
              <a:rPr lang="ja-JP" altLang="en-US" sz="1100" dirty="0">
                <a:latin typeface="メイリオ" panose="020B0604030504040204" pitchFamily="50" charset="-128"/>
                <a:ea typeface="メイリオ" panose="020B0604030504040204" pitchFamily="50" charset="-128"/>
              </a:rPr>
              <a:t>（最終的に、その取り組みが成就するために、何がどうなっているべきかを短く言い切る）</a:t>
            </a:r>
          </a:p>
        </p:txBody>
      </p:sp>
      <p:sp>
        <p:nvSpPr>
          <p:cNvPr id="12" name="テキスト ボックス 11">
            <a:extLst>
              <a:ext uri="{FF2B5EF4-FFF2-40B4-BE49-F238E27FC236}">
                <a16:creationId xmlns:a16="http://schemas.microsoft.com/office/drawing/2014/main" id="{7B9B9B02-73CA-7D63-6764-9C514B19E80B}"/>
              </a:ext>
            </a:extLst>
          </p:cNvPr>
          <p:cNvSpPr txBox="1"/>
          <p:nvPr userDrawn="1"/>
        </p:nvSpPr>
        <p:spPr>
          <a:xfrm>
            <a:off x="771233" y="2791993"/>
            <a:ext cx="10403447" cy="600164"/>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本来は、中間目的は</a:t>
            </a:r>
            <a:r>
              <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3</a:t>
            </a:r>
            <a:r>
              <a:rPr kumimoji="1" lang="ja-JP" altLang="en-US"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つとは限らないのですが、長年、プ譜を自分でも書いたり、実務、研修等で活用してきた経験上、</a:t>
            </a:r>
            <a:r>
              <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3</a:t>
            </a:r>
            <a:r>
              <a:rPr kumimoji="1" lang="ja-JP" altLang="en-US"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つに収まるときが、一番バランスが良いことが多いため、このテンプレートでは、</a:t>
            </a:r>
            <a:r>
              <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3</a:t>
            </a:r>
            <a:r>
              <a:rPr kumimoji="1" lang="ja-JP" altLang="en-US"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つにしています。</a:t>
            </a: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書く順番は、どこから書いてもいいのですが、初めての方への書く順番のお勧めは、以下の通りです。</a:t>
            </a: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4007147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 header">
    <p:spTree>
      <p:nvGrpSpPr>
        <p:cNvPr id="1" name="Shape 14"/>
        <p:cNvGrpSpPr/>
        <p:nvPr/>
      </p:nvGrpSpPr>
      <p:grpSpPr>
        <a:xfrm>
          <a:off x="0" y="0"/>
          <a:ext cx="0" cy="0"/>
          <a:chOff x="0" y="0"/>
          <a:chExt cx="0" cy="0"/>
        </a:xfrm>
      </p:grpSpPr>
      <p:sp>
        <p:nvSpPr>
          <p:cNvPr id="15" name="Google Shape;15;p3"/>
          <p:cNvSpPr txBox="1">
            <a:spLocks noGrp="1"/>
          </p:cNvSpPr>
          <p:nvPr>
            <p:ph type="title"/>
          </p:nvPr>
        </p:nvSpPr>
        <p:spPr>
          <a:xfrm>
            <a:off x="415600" y="2867800"/>
            <a:ext cx="11360800" cy="1122400"/>
          </a:xfrm>
          <a:prstGeom prst="rect">
            <a:avLst/>
          </a:prstGeom>
        </p:spPr>
        <p:txBody>
          <a:bodyPr spcFirstLastPara="1" wrap="square" lIns="91425" tIns="91425" rIns="91425" bIns="91425" anchor="ctr" anchorCtr="0">
            <a:noAutofit/>
          </a:bodyPr>
          <a:lstStyle>
            <a:lvl1pPr lvl="0" algn="ctr">
              <a:spcBef>
                <a:spcPts val="0"/>
              </a:spcBef>
              <a:spcAft>
                <a:spcPts val="0"/>
              </a:spcAft>
              <a:buSzPts val="3600"/>
              <a:buNone/>
              <a:defRPr sz="4800"/>
            </a:lvl1pPr>
            <a:lvl2pPr lvl="1" algn="ctr">
              <a:spcBef>
                <a:spcPts val="0"/>
              </a:spcBef>
              <a:spcAft>
                <a:spcPts val="0"/>
              </a:spcAft>
              <a:buSzPts val="3600"/>
              <a:buNone/>
              <a:defRPr sz="4800"/>
            </a:lvl2pPr>
            <a:lvl3pPr lvl="2" algn="ctr">
              <a:spcBef>
                <a:spcPts val="0"/>
              </a:spcBef>
              <a:spcAft>
                <a:spcPts val="0"/>
              </a:spcAft>
              <a:buSzPts val="3600"/>
              <a:buNone/>
              <a:defRPr sz="4800"/>
            </a:lvl3pPr>
            <a:lvl4pPr lvl="3" algn="ctr">
              <a:spcBef>
                <a:spcPts val="0"/>
              </a:spcBef>
              <a:spcAft>
                <a:spcPts val="0"/>
              </a:spcAft>
              <a:buSzPts val="3600"/>
              <a:buNone/>
              <a:defRPr sz="4800"/>
            </a:lvl4pPr>
            <a:lvl5pPr lvl="4" algn="ctr">
              <a:spcBef>
                <a:spcPts val="0"/>
              </a:spcBef>
              <a:spcAft>
                <a:spcPts val="0"/>
              </a:spcAft>
              <a:buSzPts val="3600"/>
              <a:buNone/>
              <a:defRPr sz="4800"/>
            </a:lvl5pPr>
            <a:lvl6pPr lvl="5" algn="ctr">
              <a:spcBef>
                <a:spcPts val="0"/>
              </a:spcBef>
              <a:spcAft>
                <a:spcPts val="0"/>
              </a:spcAft>
              <a:buSzPts val="3600"/>
              <a:buNone/>
              <a:defRPr sz="4800"/>
            </a:lvl6pPr>
            <a:lvl7pPr lvl="6" algn="ctr">
              <a:spcBef>
                <a:spcPts val="0"/>
              </a:spcBef>
              <a:spcAft>
                <a:spcPts val="0"/>
              </a:spcAft>
              <a:buSzPts val="3600"/>
              <a:buNone/>
              <a:defRPr sz="4800"/>
            </a:lvl7pPr>
            <a:lvl8pPr lvl="7" algn="ctr">
              <a:spcBef>
                <a:spcPts val="0"/>
              </a:spcBef>
              <a:spcAft>
                <a:spcPts val="0"/>
              </a:spcAft>
              <a:buSzPts val="3600"/>
              <a:buNone/>
              <a:defRPr sz="4800"/>
            </a:lvl8pPr>
            <a:lvl9pPr lvl="8" algn="ctr">
              <a:spcBef>
                <a:spcPts val="0"/>
              </a:spcBef>
              <a:spcAft>
                <a:spcPts val="0"/>
              </a:spcAft>
              <a:buSzPts val="3600"/>
              <a:buNone/>
              <a:defRPr sz="4800"/>
            </a:lvl9pPr>
          </a:lstStyle>
          <a:p>
            <a:endParaRPr/>
          </a:p>
        </p:txBody>
      </p:sp>
      <p:sp>
        <p:nvSpPr>
          <p:cNvPr id="16" name="Google Shape;16;p3"/>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3195572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7"/>
        <p:cNvGrpSpPr/>
        <p:nvPr/>
      </p:nvGrpSpPr>
      <p:grpSpPr>
        <a:xfrm>
          <a:off x="0" y="0"/>
          <a:ext cx="0" cy="0"/>
          <a:chOff x="0" y="0"/>
          <a:chExt cx="0" cy="0"/>
        </a:xfrm>
      </p:grpSpPr>
      <p:sp>
        <p:nvSpPr>
          <p:cNvPr id="18" name="Google Shape;18;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9" name="Google Shape;19;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Autofit/>
          </a:bodyPr>
          <a:lstStyle>
            <a:lvl1pPr marL="609585" lvl="0" indent="-457189">
              <a:spcBef>
                <a:spcPts val="0"/>
              </a:spcBef>
              <a:spcAft>
                <a:spcPts val="0"/>
              </a:spcAft>
              <a:buSzPts val="1800"/>
              <a:buChar char="●"/>
              <a:defRPr/>
            </a:lvl1pPr>
            <a:lvl2pPr marL="1219170" lvl="1" indent="-423323">
              <a:spcBef>
                <a:spcPts val="2133"/>
              </a:spcBef>
              <a:spcAft>
                <a:spcPts val="0"/>
              </a:spcAft>
              <a:buSzPts val="1400"/>
              <a:buChar char="○"/>
              <a:defRPr/>
            </a:lvl2pPr>
            <a:lvl3pPr marL="1828754" lvl="2" indent="-423323">
              <a:spcBef>
                <a:spcPts val="2133"/>
              </a:spcBef>
              <a:spcAft>
                <a:spcPts val="0"/>
              </a:spcAft>
              <a:buSzPts val="1400"/>
              <a:buChar char="■"/>
              <a:defRPr/>
            </a:lvl3pPr>
            <a:lvl4pPr marL="2438339" lvl="3" indent="-423323">
              <a:spcBef>
                <a:spcPts val="2133"/>
              </a:spcBef>
              <a:spcAft>
                <a:spcPts val="0"/>
              </a:spcAft>
              <a:buSzPts val="1400"/>
              <a:buChar char="●"/>
              <a:defRPr/>
            </a:lvl4pPr>
            <a:lvl5pPr marL="3047924" lvl="4" indent="-423323">
              <a:spcBef>
                <a:spcPts val="2133"/>
              </a:spcBef>
              <a:spcAft>
                <a:spcPts val="0"/>
              </a:spcAft>
              <a:buSzPts val="1400"/>
              <a:buChar char="○"/>
              <a:defRPr/>
            </a:lvl5pPr>
            <a:lvl6pPr marL="3657509" lvl="5" indent="-423323">
              <a:spcBef>
                <a:spcPts val="2133"/>
              </a:spcBef>
              <a:spcAft>
                <a:spcPts val="0"/>
              </a:spcAft>
              <a:buSzPts val="1400"/>
              <a:buChar char="■"/>
              <a:defRPr/>
            </a:lvl6pPr>
            <a:lvl7pPr marL="4267093" lvl="6" indent="-423323">
              <a:spcBef>
                <a:spcPts val="2133"/>
              </a:spcBef>
              <a:spcAft>
                <a:spcPts val="0"/>
              </a:spcAft>
              <a:buSzPts val="1400"/>
              <a:buChar char="●"/>
              <a:defRPr/>
            </a:lvl7pPr>
            <a:lvl8pPr marL="4876678" lvl="7" indent="-423323">
              <a:spcBef>
                <a:spcPts val="2133"/>
              </a:spcBef>
              <a:spcAft>
                <a:spcPts val="0"/>
              </a:spcAft>
              <a:buSzPts val="1400"/>
              <a:buChar char="○"/>
              <a:defRPr/>
            </a:lvl8pPr>
            <a:lvl9pPr marL="5486263" lvl="8" indent="-423323">
              <a:spcBef>
                <a:spcPts val="2133"/>
              </a:spcBef>
              <a:spcAft>
                <a:spcPts val="2133"/>
              </a:spcAft>
              <a:buSzPts val="1400"/>
              <a:buChar char="■"/>
              <a:defRPr/>
            </a:lvl9pPr>
          </a:lstStyle>
          <a:p>
            <a:endParaRPr/>
          </a:p>
        </p:txBody>
      </p:sp>
      <p:sp>
        <p:nvSpPr>
          <p:cNvPr id="20" name="Google Shape;20;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31357034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 and two columns">
    <p:spTree>
      <p:nvGrpSpPr>
        <p:cNvPr id="1" name="Shape 21"/>
        <p:cNvGrpSpPr/>
        <p:nvPr/>
      </p:nvGrpSpPr>
      <p:grpSpPr>
        <a:xfrm>
          <a:off x="0" y="0"/>
          <a:ext cx="0" cy="0"/>
          <a:chOff x="0" y="0"/>
          <a:chExt cx="0" cy="0"/>
        </a:xfrm>
      </p:grpSpPr>
      <p:sp>
        <p:nvSpPr>
          <p:cNvPr id="22" name="Google Shape;22;p5"/>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3" name="Google Shape;23;p5"/>
          <p:cNvSpPr txBox="1">
            <a:spLocks noGrp="1"/>
          </p:cNvSpPr>
          <p:nvPr>
            <p:ph type="body" idx="1"/>
          </p:nvPr>
        </p:nvSpPr>
        <p:spPr>
          <a:xfrm>
            <a:off x="415600" y="1536633"/>
            <a:ext cx="5333200" cy="4555200"/>
          </a:xfrm>
          <a:prstGeom prst="rect">
            <a:avLst/>
          </a:prstGeom>
        </p:spPr>
        <p:txBody>
          <a:bodyPr spcFirstLastPara="1" wrap="square" lIns="91425" tIns="91425" rIns="91425" bIns="91425" anchor="t" anchorCtr="0">
            <a:noAutofit/>
          </a:bodyPr>
          <a:lstStyle>
            <a:lvl1pPr marL="609585" lvl="0" indent="-423323">
              <a:spcBef>
                <a:spcPts val="0"/>
              </a:spcBef>
              <a:spcAft>
                <a:spcPts val="0"/>
              </a:spcAft>
              <a:buSzPts val="1400"/>
              <a:buChar char="●"/>
              <a:defRPr sz="1867"/>
            </a:lvl1pPr>
            <a:lvl2pPr marL="1219170" lvl="1" indent="-406390">
              <a:spcBef>
                <a:spcPts val="2133"/>
              </a:spcBef>
              <a:spcAft>
                <a:spcPts val="0"/>
              </a:spcAft>
              <a:buSzPts val="1200"/>
              <a:buChar char="○"/>
              <a:defRPr sz="1600"/>
            </a:lvl2pPr>
            <a:lvl3pPr marL="1828754" lvl="2" indent="-406390">
              <a:spcBef>
                <a:spcPts val="2133"/>
              </a:spcBef>
              <a:spcAft>
                <a:spcPts val="0"/>
              </a:spcAft>
              <a:buSzPts val="1200"/>
              <a:buChar char="■"/>
              <a:defRPr sz="1600"/>
            </a:lvl3pPr>
            <a:lvl4pPr marL="2438339" lvl="3" indent="-406390">
              <a:spcBef>
                <a:spcPts val="2133"/>
              </a:spcBef>
              <a:spcAft>
                <a:spcPts val="0"/>
              </a:spcAft>
              <a:buSzPts val="1200"/>
              <a:buChar char="●"/>
              <a:defRPr sz="1600"/>
            </a:lvl4pPr>
            <a:lvl5pPr marL="3047924" lvl="4" indent="-406390">
              <a:spcBef>
                <a:spcPts val="2133"/>
              </a:spcBef>
              <a:spcAft>
                <a:spcPts val="0"/>
              </a:spcAft>
              <a:buSzPts val="1200"/>
              <a:buChar char="○"/>
              <a:defRPr sz="1600"/>
            </a:lvl5pPr>
            <a:lvl6pPr marL="3657509" lvl="5" indent="-406390">
              <a:spcBef>
                <a:spcPts val="2133"/>
              </a:spcBef>
              <a:spcAft>
                <a:spcPts val="0"/>
              </a:spcAft>
              <a:buSzPts val="1200"/>
              <a:buChar char="■"/>
              <a:defRPr sz="1600"/>
            </a:lvl6pPr>
            <a:lvl7pPr marL="4267093" lvl="6" indent="-406390">
              <a:spcBef>
                <a:spcPts val="2133"/>
              </a:spcBef>
              <a:spcAft>
                <a:spcPts val="0"/>
              </a:spcAft>
              <a:buSzPts val="1200"/>
              <a:buChar char="●"/>
              <a:defRPr sz="1600"/>
            </a:lvl7pPr>
            <a:lvl8pPr marL="4876678" lvl="7" indent="-406390">
              <a:spcBef>
                <a:spcPts val="2133"/>
              </a:spcBef>
              <a:spcAft>
                <a:spcPts val="0"/>
              </a:spcAft>
              <a:buSzPts val="1200"/>
              <a:buChar char="○"/>
              <a:defRPr sz="1600"/>
            </a:lvl8pPr>
            <a:lvl9pPr marL="5486263" lvl="8" indent="-406390">
              <a:spcBef>
                <a:spcPts val="2133"/>
              </a:spcBef>
              <a:spcAft>
                <a:spcPts val="2133"/>
              </a:spcAft>
              <a:buSzPts val="1200"/>
              <a:buChar char="■"/>
              <a:defRPr sz="1600"/>
            </a:lvl9pPr>
          </a:lstStyle>
          <a:p>
            <a:endParaRPr/>
          </a:p>
        </p:txBody>
      </p:sp>
      <p:sp>
        <p:nvSpPr>
          <p:cNvPr id="24" name="Google Shape;24;p5"/>
          <p:cNvSpPr txBox="1">
            <a:spLocks noGrp="1"/>
          </p:cNvSpPr>
          <p:nvPr>
            <p:ph type="body" idx="2"/>
          </p:nvPr>
        </p:nvSpPr>
        <p:spPr>
          <a:xfrm>
            <a:off x="6443200" y="1536633"/>
            <a:ext cx="5333200" cy="4555200"/>
          </a:xfrm>
          <a:prstGeom prst="rect">
            <a:avLst/>
          </a:prstGeom>
        </p:spPr>
        <p:txBody>
          <a:bodyPr spcFirstLastPara="1" wrap="square" lIns="91425" tIns="91425" rIns="91425" bIns="91425" anchor="t" anchorCtr="0">
            <a:noAutofit/>
          </a:bodyPr>
          <a:lstStyle>
            <a:lvl1pPr marL="609585" lvl="0" indent="-423323">
              <a:spcBef>
                <a:spcPts val="0"/>
              </a:spcBef>
              <a:spcAft>
                <a:spcPts val="0"/>
              </a:spcAft>
              <a:buSzPts val="1400"/>
              <a:buChar char="●"/>
              <a:defRPr sz="1867"/>
            </a:lvl1pPr>
            <a:lvl2pPr marL="1219170" lvl="1" indent="-406390">
              <a:spcBef>
                <a:spcPts val="2133"/>
              </a:spcBef>
              <a:spcAft>
                <a:spcPts val="0"/>
              </a:spcAft>
              <a:buSzPts val="1200"/>
              <a:buChar char="○"/>
              <a:defRPr sz="1600"/>
            </a:lvl2pPr>
            <a:lvl3pPr marL="1828754" lvl="2" indent="-406390">
              <a:spcBef>
                <a:spcPts val="2133"/>
              </a:spcBef>
              <a:spcAft>
                <a:spcPts val="0"/>
              </a:spcAft>
              <a:buSzPts val="1200"/>
              <a:buChar char="■"/>
              <a:defRPr sz="1600"/>
            </a:lvl3pPr>
            <a:lvl4pPr marL="2438339" lvl="3" indent="-406390">
              <a:spcBef>
                <a:spcPts val="2133"/>
              </a:spcBef>
              <a:spcAft>
                <a:spcPts val="0"/>
              </a:spcAft>
              <a:buSzPts val="1200"/>
              <a:buChar char="●"/>
              <a:defRPr sz="1600"/>
            </a:lvl4pPr>
            <a:lvl5pPr marL="3047924" lvl="4" indent="-406390">
              <a:spcBef>
                <a:spcPts val="2133"/>
              </a:spcBef>
              <a:spcAft>
                <a:spcPts val="0"/>
              </a:spcAft>
              <a:buSzPts val="1200"/>
              <a:buChar char="○"/>
              <a:defRPr sz="1600"/>
            </a:lvl5pPr>
            <a:lvl6pPr marL="3657509" lvl="5" indent="-406390">
              <a:spcBef>
                <a:spcPts val="2133"/>
              </a:spcBef>
              <a:spcAft>
                <a:spcPts val="0"/>
              </a:spcAft>
              <a:buSzPts val="1200"/>
              <a:buChar char="■"/>
              <a:defRPr sz="1600"/>
            </a:lvl6pPr>
            <a:lvl7pPr marL="4267093" lvl="6" indent="-406390">
              <a:spcBef>
                <a:spcPts val="2133"/>
              </a:spcBef>
              <a:spcAft>
                <a:spcPts val="0"/>
              </a:spcAft>
              <a:buSzPts val="1200"/>
              <a:buChar char="●"/>
              <a:defRPr sz="1600"/>
            </a:lvl7pPr>
            <a:lvl8pPr marL="4876678" lvl="7" indent="-406390">
              <a:spcBef>
                <a:spcPts val="2133"/>
              </a:spcBef>
              <a:spcAft>
                <a:spcPts val="0"/>
              </a:spcAft>
              <a:buSzPts val="1200"/>
              <a:buChar char="○"/>
              <a:defRPr sz="1600"/>
            </a:lvl8pPr>
            <a:lvl9pPr marL="5486263" lvl="8" indent="-406390">
              <a:spcBef>
                <a:spcPts val="2133"/>
              </a:spcBef>
              <a:spcAft>
                <a:spcPts val="2133"/>
              </a:spcAft>
              <a:buSzPts val="1200"/>
              <a:buChar char="■"/>
              <a:defRPr sz="1600"/>
            </a:lvl9pPr>
          </a:lstStyle>
          <a:p>
            <a:endParaRPr/>
          </a:p>
        </p:txBody>
      </p:sp>
      <p:sp>
        <p:nvSpPr>
          <p:cNvPr id="25" name="Google Shape;25;p5"/>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33615177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 only">
    <p:spTree>
      <p:nvGrpSpPr>
        <p:cNvPr id="1" name="Shape 26"/>
        <p:cNvGrpSpPr/>
        <p:nvPr/>
      </p:nvGrpSpPr>
      <p:grpSpPr>
        <a:xfrm>
          <a:off x="0" y="0"/>
          <a:ext cx="0" cy="0"/>
          <a:chOff x="0" y="0"/>
          <a:chExt cx="0" cy="0"/>
        </a:xfrm>
      </p:grpSpPr>
      <p:sp>
        <p:nvSpPr>
          <p:cNvPr id="27" name="Google Shape;27;p6"/>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8" name="Google Shape;28;p6"/>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14205904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 column text">
    <p:spTree>
      <p:nvGrpSpPr>
        <p:cNvPr id="1" name="Shape 29"/>
        <p:cNvGrpSpPr/>
        <p:nvPr/>
      </p:nvGrpSpPr>
      <p:grpSpPr>
        <a:xfrm>
          <a:off x="0" y="0"/>
          <a:ext cx="0" cy="0"/>
          <a:chOff x="0" y="0"/>
          <a:chExt cx="0" cy="0"/>
        </a:xfrm>
      </p:grpSpPr>
      <p:sp>
        <p:nvSpPr>
          <p:cNvPr id="30" name="Google Shape;30;p7"/>
          <p:cNvSpPr txBox="1">
            <a:spLocks noGrp="1"/>
          </p:cNvSpPr>
          <p:nvPr>
            <p:ph type="title"/>
          </p:nvPr>
        </p:nvSpPr>
        <p:spPr>
          <a:xfrm>
            <a:off x="415600" y="740800"/>
            <a:ext cx="3744000" cy="1007600"/>
          </a:xfrm>
          <a:prstGeom prst="rect">
            <a:avLst/>
          </a:prstGeom>
        </p:spPr>
        <p:txBody>
          <a:bodyPr spcFirstLastPara="1" wrap="square" lIns="91425" tIns="91425" rIns="91425" bIns="91425" anchor="b" anchorCtr="0">
            <a:noAutofit/>
          </a:bodyPr>
          <a:lstStyle>
            <a:lvl1pPr lvl="0">
              <a:spcBef>
                <a:spcPts val="0"/>
              </a:spcBef>
              <a:spcAft>
                <a:spcPts val="0"/>
              </a:spcAft>
              <a:buSzPts val="2400"/>
              <a:buNone/>
              <a:defRPr sz="3200"/>
            </a:lvl1pPr>
            <a:lvl2pPr lvl="1">
              <a:spcBef>
                <a:spcPts val="0"/>
              </a:spcBef>
              <a:spcAft>
                <a:spcPts val="0"/>
              </a:spcAft>
              <a:buSzPts val="2400"/>
              <a:buNone/>
              <a:defRPr sz="3200"/>
            </a:lvl2pPr>
            <a:lvl3pPr lvl="2">
              <a:spcBef>
                <a:spcPts val="0"/>
              </a:spcBef>
              <a:spcAft>
                <a:spcPts val="0"/>
              </a:spcAft>
              <a:buSzPts val="2400"/>
              <a:buNone/>
              <a:defRPr sz="3200"/>
            </a:lvl3pPr>
            <a:lvl4pPr lvl="3">
              <a:spcBef>
                <a:spcPts val="0"/>
              </a:spcBef>
              <a:spcAft>
                <a:spcPts val="0"/>
              </a:spcAft>
              <a:buSzPts val="2400"/>
              <a:buNone/>
              <a:defRPr sz="3200"/>
            </a:lvl4pPr>
            <a:lvl5pPr lvl="4">
              <a:spcBef>
                <a:spcPts val="0"/>
              </a:spcBef>
              <a:spcAft>
                <a:spcPts val="0"/>
              </a:spcAft>
              <a:buSzPts val="2400"/>
              <a:buNone/>
              <a:defRPr sz="3200"/>
            </a:lvl5pPr>
            <a:lvl6pPr lvl="5">
              <a:spcBef>
                <a:spcPts val="0"/>
              </a:spcBef>
              <a:spcAft>
                <a:spcPts val="0"/>
              </a:spcAft>
              <a:buSzPts val="2400"/>
              <a:buNone/>
              <a:defRPr sz="3200"/>
            </a:lvl6pPr>
            <a:lvl7pPr lvl="6">
              <a:spcBef>
                <a:spcPts val="0"/>
              </a:spcBef>
              <a:spcAft>
                <a:spcPts val="0"/>
              </a:spcAft>
              <a:buSzPts val="2400"/>
              <a:buNone/>
              <a:defRPr sz="3200"/>
            </a:lvl7pPr>
            <a:lvl8pPr lvl="7">
              <a:spcBef>
                <a:spcPts val="0"/>
              </a:spcBef>
              <a:spcAft>
                <a:spcPts val="0"/>
              </a:spcAft>
              <a:buSzPts val="2400"/>
              <a:buNone/>
              <a:defRPr sz="3200"/>
            </a:lvl8pPr>
            <a:lvl9pPr lvl="8">
              <a:spcBef>
                <a:spcPts val="0"/>
              </a:spcBef>
              <a:spcAft>
                <a:spcPts val="0"/>
              </a:spcAft>
              <a:buSzPts val="2400"/>
              <a:buNone/>
              <a:defRPr sz="3200"/>
            </a:lvl9pPr>
          </a:lstStyle>
          <a:p>
            <a:endParaRPr/>
          </a:p>
        </p:txBody>
      </p:sp>
      <p:sp>
        <p:nvSpPr>
          <p:cNvPr id="31" name="Google Shape;31;p7"/>
          <p:cNvSpPr txBox="1">
            <a:spLocks noGrp="1"/>
          </p:cNvSpPr>
          <p:nvPr>
            <p:ph type="body" idx="1"/>
          </p:nvPr>
        </p:nvSpPr>
        <p:spPr>
          <a:xfrm>
            <a:off x="415600" y="1852800"/>
            <a:ext cx="3744000" cy="4239200"/>
          </a:xfrm>
          <a:prstGeom prst="rect">
            <a:avLst/>
          </a:prstGeom>
        </p:spPr>
        <p:txBody>
          <a:bodyPr spcFirstLastPara="1" wrap="square" lIns="91425" tIns="91425" rIns="91425" bIns="91425" anchor="t" anchorCtr="0">
            <a:noAutofit/>
          </a:bodyPr>
          <a:lstStyle>
            <a:lvl1pPr marL="609585" lvl="0" indent="-406390">
              <a:spcBef>
                <a:spcPts val="0"/>
              </a:spcBef>
              <a:spcAft>
                <a:spcPts val="0"/>
              </a:spcAft>
              <a:buSzPts val="1200"/>
              <a:buChar char="●"/>
              <a:defRPr sz="1600"/>
            </a:lvl1pPr>
            <a:lvl2pPr marL="1219170" lvl="1" indent="-406390">
              <a:spcBef>
                <a:spcPts val="2133"/>
              </a:spcBef>
              <a:spcAft>
                <a:spcPts val="0"/>
              </a:spcAft>
              <a:buSzPts val="1200"/>
              <a:buChar char="○"/>
              <a:defRPr sz="1600"/>
            </a:lvl2pPr>
            <a:lvl3pPr marL="1828754" lvl="2" indent="-406390">
              <a:spcBef>
                <a:spcPts val="2133"/>
              </a:spcBef>
              <a:spcAft>
                <a:spcPts val="0"/>
              </a:spcAft>
              <a:buSzPts val="1200"/>
              <a:buChar char="■"/>
              <a:defRPr sz="1600"/>
            </a:lvl3pPr>
            <a:lvl4pPr marL="2438339" lvl="3" indent="-406390">
              <a:spcBef>
                <a:spcPts val="2133"/>
              </a:spcBef>
              <a:spcAft>
                <a:spcPts val="0"/>
              </a:spcAft>
              <a:buSzPts val="1200"/>
              <a:buChar char="●"/>
              <a:defRPr sz="1600"/>
            </a:lvl4pPr>
            <a:lvl5pPr marL="3047924" lvl="4" indent="-406390">
              <a:spcBef>
                <a:spcPts val="2133"/>
              </a:spcBef>
              <a:spcAft>
                <a:spcPts val="0"/>
              </a:spcAft>
              <a:buSzPts val="1200"/>
              <a:buChar char="○"/>
              <a:defRPr sz="1600"/>
            </a:lvl5pPr>
            <a:lvl6pPr marL="3657509" lvl="5" indent="-406390">
              <a:spcBef>
                <a:spcPts val="2133"/>
              </a:spcBef>
              <a:spcAft>
                <a:spcPts val="0"/>
              </a:spcAft>
              <a:buSzPts val="1200"/>
              <a:buChar char="■"/>
              <a:defRPr sz="1600"/>
            </a:lvl6pPr>
            <a:lvl7pPr marL="4267093" lvl="6" indent="-406390">
              <a:spcBef>
                <a:spcPts val="2133"/>
              </a:spcBef>
              <a:spcAft>
                <a:spcPts val="0"/>
              </a:spcAft>
              <a:buSzPts val="1200"/>
              <a:buChar char="●"/>
              <a:defRPr sz="1600"/>
            </a:lvl7pPr>
            <a:lvl8pPr marL="4876678" lvl="7" indent="-406390">
              <a:spcBef>
                <a:spcPts val="2133"/>
              </a:spcBef>
              <a:spcAft>
                <a:spcPts val="0"/>
              </a:spcAft>
              <a:buSzPts val="1200"/>
              <a:buChar char="○"/>
              <a:defRPr sz="1600"/>
            </a:lvl8pPr>
            <a:lvl9pPr marL="5486263" lvl="8" indent="-406390">
              <a:spcBef>
                <a:spcPts val="2133"/>
              </a:spcBef>
              <a:spcAft>
                <a:spcPts val="2133"/>
              </a:spcAft>
              <a:buSzPts val="1200"/>
              <a:buChar char="■"/>
              <a:defRPr sz="1600"/>
            </a:lvl9pPr>
          </a:lstStyle>
          <a:p>
            <a:endParaRPr/>
          </a:p>
        </p:txBody>
      </p:sp>
      <p:sp>
        <p:nvSpPr>
          <p:cNvPr id="32" name="Google Shape;32;p7"/>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15738196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 point">
    <p:spTree>
      <p:nvGrpSpPr>
        <p:cNvPr id="1" name="Shape 33"/>
        <p:cNvGrpSpPr/>
        <p:nvPr/>
      </p:nvGrpSpPr>
      <p:grpSpPr>
        <a:xfrm>
          <a:off x="0" y="0"/>
          <a:ext cx="0" cy="0"/>
          <a:chOff x="0" y="0"/>
          <a:chExt cx="0" cy="0"/>
        </a:xfrm>
      </p:grpSpPr>
      <p:sp>
        <p:nvSpPr>
          <p:cNvPr id="34" name="Google Shape;34;p8"/>
          <p:cNvSpPr txBox="1">
            <a:spLocks noGrp="1"/>
          </p:cNvSpPr>
          <p:nvPr>
            <p:ph type="title"/>
          </p:nvPr>
        </p:nvSpPr>
        <p:spPr>
          <a:xfrm>
            <a:off x="653667" y="600200"/>
            <a:ext cx="8490400" cy="5454400"/>
          </a:xfrm>
          <a:prstGeom prst="rect">
            <a:avLst/>
          </a:prstGeom>
        </p:spPr>
        <p:txBody>
          <a:bodyPr spcFirstLastPara="1" wrap="square" lIns="91425" tIns="91425" rIns="91425" bIns="91425" anchor="ctr" anchorCtr="0">
            <a:noAutofit/>
          </a:bodyPr>
          <a:lstStyle>
            <a:lvl1pPr lvl="0">
              <a:spcBef>
                <a:spcPts val="0"/>
              </a:spcBef>
              <a:spcAft>
                <a:spcPts val="0"/>
              </a:spcAft>
              <a:buSzPts val="4800"/>
              <a:buNone/>
              <a:defRPr sz="6400"/>
            </a:lvl1pPr>
            <a:lvl2pPr lvl="1">
              <a:spcBef>
                <a:spcPts val="0"/>
              </a:spcBef>
              <a:spcAft>
                <a:spcPts val="0"/>
              </a:spcAft>
              <a:buSzPts val="4800"/>
              <a:buNone/>
              <a:defRPr sz="6400"/>
            </a:lvl2pPr>
            <a:lvl3pPr lvl="2">
              <a:spcBef>
                <a:spcPts val="0"/>
              </a:spcBef>
              <a:spcAft>
                <a:spcPts val="0"/>
              </a:spcAft>
              <a:buSzPts val="4800"/>
              <a:buNone/>
              <a:defRPr sz="6400"/>
            </a:lvl3pPr>
            <a:lvl4pPr lvl="3">
              <a:spcBef>
                <a:spcPts val="0"/>
              </a:spcBef>
              <a:spcAft>
                <a:spcPts val="0"/>
              </a:spcAft>
              <a:buSzPts val="4800"/>
              <a:buNone/>
              <a:defRPr sz="6400"/>
            </a:lvl4pPr>
            <a:lvl5pPr lvl="4">
              <a:spcBef>
                <a:spcPts val="0"/>
              </a:spcBef>
              <a:spcAft>
                <a:spcPts val="0"/>
              </a:spcAft>
              <a:buSzPts val="4800"/>
              <a:buNone/>
              <a:defRPr sz="6400"/>
            </a:lvl5pPr>
            <a:lvl6pPr lvl="5">
              <a:spcBef>
                <a:spcPts val="0"/>
              </a:spcBef>
              <a:spcAft>
                <a:spcPts val="0"/>
              </a:spcAft>
              <a:buSzPts val="4800"/>
              <a:buNone/>
              <a:defRPr sz="6400"/>
            </a:lvl6pPr>
            <a:lvl7pPr lvl="6">
              <a:spcBef>
                <a:spcPts val="0"/>
              </a:spcBef>
              <a:spcAft>
                <a:spcPts val="0"/>
              </a:spcAft>
              <a:buSzPts val="4800"/>
              <a:buNone/>
              <a:defRPr sz="6400"/>
            </a:lvl7pPr>
            <a:lvl8pPr lvl="7">
              <a:spcBef>
                <a:spcPts val="0"/>
              </a:spcBef>
              <a:spcAft>
                <a:spcPts val="0"/>
              </a:spcAft>
              <a:buSzPts val="4800"/>
              <a:buNone/>
              <a:defRPr sz="6400"/>
            </a:lvl8pPr>
            <a:lvl9pPr lvl="8">
              <a:spcBef>
                <a:spcPts val="0"/>
              </a:spcBef>
              <a:spcAft>
                <a:spcPts val="0"/>
              </a:spcAft>
              <a:buSzPts val="4800"/>
              <a:buNone/>
              <a:defRPr sz="6400"/>
            </a:lvl9pPr>
          </a:lstStyle>
          <a:p>
            <a:endParaRPr/>
          </a:p>
        </p:txBody>
      </p:sp>
      <p:sp>
        <p:nvSpPr>
          <p:cNvPr id="35" name="Google Shape;35;p8"/>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28467912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 title and description">
    <p:spTree>
      <p:nvGrpSpPr>
        <p:cNvPr id="1" name="Shape 36"/>
        <p:cNvGrpSpPr/>
        <p:nvPr/>
      </p:nvGrpSpPr>
      <p:grpSpPr>
        <a:xfrm>
          <a:off x="0" y="0"/>
          <a:ext cx="0" cy="0"/>
          <a:chOff x="0" y="0"/>
          <a:chExt cx="0" cy="0"/>
        </a:xfrm>
      </p:grpSpPr>
      <p:sp>
        <p:nvSpPr>
          <p:cNvPr id="37" name="Google Shape;37;p9"/>
          <p:cNvSpPr/>
          <p:nvPr/>
        </p:nvSpPr>
        <p:spPr>
          <a:xfrm>
            <a:off x="6096000" y="-167"/>
            <a:ext cx="6096000" cy="6858000"/>
          </a:xfrm>
          <a:prstGeom prst="rect">
            <a:avLst/>
          </a:prstGeom>
          <a:solidFill>
            <a:schemeClr val="lt2"/>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a:p>
        </p:txBody>
      </p:sp>
      <p:sp>
        <p:nvSpPr>
          <p:cNvPr id="38" name="Google Shape;38;p9"/>
          <p:cNvSpPr txBox="1">
            <a:spLocks noGrp="1"/>
          </p:cNvSpPr>
          <p:nvPr>
            <p:ph type="title"/>
          </p:nvPr>
        </p:nvSpPr>
        <p:spPr>
          <a:xfrm>
            <a:off x="354000" y="1644233"/>
            <a:ext cx="5393600" cy="1976400"/>
          </a:xfrm>
          <a:prstGeom prst="rect">
            <a:avLst/>
          </a:prstGeom>
        </p:spPr>
        <p:txBody>
          <a:bodyPr spcFirstLastPara="1" wrap="square" lIns="91425" tIns="91425" rIns="91425" bIns="91425" anchor="b" anchorCtr="0">
            <a:noAutofit/>
          </a:bodyPr>
          <a:lstStyle>
            <a:lvl1pPr lvl="0" algn="ctr">
              <a:spcBef>
                <a:spcPts val="0"/>
              </a:spcBef>
              <a:spcAft>
                <a:spcPts val="0"/>
              </a:spcAft>
              <a:buSzPts val="4200"/>
              <a:buNone/>
              <a:defRPr sz="5600"/>
            </a:lvl1pPr>
            <a:lvl2pPr lvl="1" algn="ctr">
              <a:spcBef>
                <a:spcPts val="0"/>
              </a:spcBef>
              <a:spcAft>
                <a:spcPts val="0"/>
              </a:spcAft>
              <a:buSzPts val="4200"/>
              <a:buNone/>
              <a:defRPr sz="5600"/>
            </a:lvl2pPr>
            <a:lvl3pPr lvl="2" algn="ctr">
              <a:spcBef>
                <a:spcPts val="0"/>
              </a:spcBef>
              <a:spcAft>
                <a:spcPts val="0"/>
              </a:spcAft>
              <a:buSzPts val="4200"/>
              <a:buNone/>
              <a:defRPr sz="5600"/>
            </a:lvl3pPr>
            <a:lvl4pPr lvl="3" algn="ctr">
              <a:spcBef>
                <a:spcPts val="0"/>
              </a:spcBef>
              <a:spcAft>
                <a:spcPts val="0"/>
              </a:spcAft>
              <a:buSzPts val="4200"/>
              <a:buNone/>
              <a:defRPr sz="5600"/>
            </a:lvl4pPr>
            <a:lvl5pPr lvl="4" algn="ctr">
              <a:spcBef>
                <a:spcPts val="0"/>
              </a:spcBef>
              <a:spcAft>
                <a:spcPts val="0"/>
              </a:spcAft>
              <a:buSzPts val="4200"/>
              <a:buNone/>
              <a:defRPr sz="5600"/>
            </a:lvl5pPr>
            <a:lvl6pPr lvl="5" algn="ctr">
              <a:spcBef>
                <a:spcPts val="0"/>
              </a:spcBef>
              <a:spcAft>
                <a:spcPts val="0"/>
              </a:spcAft>
              <a:buSzPts val="4200"/>
              <a:buNone/>
              <a:defRPr sz="5600"/>
            </a:lvl6pPr>
            <a:lvl7pPr lvl="6" algn="ctr">
              <a:spcBef>
                <a:spcPts val="0"/>
              </a:spcBef>
              <a:spcAft>
                <a:spcPts val="0"/>
              </a:spcAft>
              <a:buSzPts val="4200"/>
              <a:buNone/>
              <a:defRPr sz="5600"/>
            </a:lvl7pPr>
            <a:lvl8pPr lvl="7" algn="ctr">
              <a:spcBef>
                <a:spcPts val="0"/>
              </a:spcBef>
              <a:spcAft>
                <a:spcPts val="0"/>
              </a:spcAft>
              <a:buSzPts val="4200"/>
              <a:buNone/>
              <a:defRPr sz="5600"/>
            </a:lvl8pPr>
            <a:lvl9pPr lvl="8" algn="ctr">
              <a:spcBef>
                <a:spcPts val="0"/>
              </a:spcBef>
              <a:spcAft>
                <a:spcPts val="0"/>
              </a:spcAft>
              <a:buSzPts val="4200"/>
              <a:buNone/>
              <a:defRPr sz="5600"/>
            </a:lvl9pPr>
          </a:lstStyle>
          <a:p>
            <a:endParaRPr/>
          </a:p>
        </p:txBody>
      </p:sp>
      <p:sp>
        <p:nvSpPr>
          <p:cNvPr id="39" name="Google Shape;39;p9"/>
          <p:cNvSpPr txBox="1">
            <a:spLocks noGrp="1"/>
          </p:cNvSpPr>
          <p:nvPr>
            <p:ph type="subTitle" idx="1"/>
          </p:nvPr>
        </p:nvSpPr>
        <p:spPr>
          <a:xfrm>
            <a:off x="354000" y="3737433"/>
            <a:ext cx="5393600" cy="1646800"/>
          </a:xfrm>
          <a:prstGeom prst="rect">
            <a:avLst/>
          </a:prstGeom>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800"/>
            </a:lvl1pPr>
            <a:lvl2pPr lvl="1" algn="ctr">
              <a:lnSpc>
                <a:spcPct val="100000"/>
              </a:lnSpc>
              <a:spcBef>
                <a:spcPts val="0"/>
              </a:spcBef>
              <a:spcAft>
                <a:spcPts val="0"/>
              </a:spcAft>
              <a:buSzPts val="2100"/>
              <a:buNone/>
              <a:defRPr sz="2800"/>
            </a:lvl2pPr>
            <a:lvl3pPr lvl="2" algn="ctr">
              <a:lnSpc>
                <a:spcPct val="100000"/>
              </a:lnSpc>
              <a:spcBef>
                <a:spcPts val="0"/>
              </a:spcBef>
              <a:spcAft>
                <a:spcPts val="0"/>
              </a:spcAft>
              <a:buSzPts val="2100"/>
              <a:buNone/>
              <a:defRPr sz="2800"/>
            </a:lvl3pPr>
            <a:lvl4pPr lvl="3" algn="ctr">
              <a:lnSpc>
                <a:spcPct val="100000"/>
              </a:lnSpc>
              <a:spcBef>
                <a:spcPts val="0"/>
              </a:spcBef>
              <a:spcAft>
                <a:spcPts val="0"/>
              </a:spcAft>
              <a:buSzPts val="2100"/>
              <a:buNone/>
              <a:defRPr sz="2800"/>
            </a:lvl4pPr>
            <a:lvl5pPr lvl="4" algn="ctr">
              <a:lnSpc>
                <a:spcPct val="100000"/>
              </a:lnSpc>
              <a:spcBef>
                <a:spcPts val="0"/>
              </a:spcBef>
              <a:spcAft>
                <a:spcPts val="0"/>
              </a:spcAft>
              <a:buSzPts val="2100"/>
              <a:buNone/>
              <a:defRPr sz="2800"/>
            </a:lvl5pPr>
            <a:lvl6pPr lvl="5" algn="ctr">
              <a:lnSpc>
                <a:spcPct val="100000"/>
              </a:lnSpc>
              <a:spcBef>
                <a:spcPts val="0"/>
              </a:spcBef>
              <a:spcAft>
                <a:spcPts val="0"/>
              </a:spcAft>
              <a:buSzPts val="2100"/>
              <a:buNone/>
              <a:defRPr sz="2800"/>
            </a:lvl6pPr>
            <a:lvl7pPr lvl="6" algn="ctr">
              <a:lnSpc>
                <a:spcPct val="100000"/>
              </a:lnSpc>
              <a:spcBef>
                <a:spcPts val="0"/>
              </a:spcBef>
              <a:spcAft>
                <a:spcPts val="0"/>
              </a:spcAft>
              <a:buSzPts val="2100"/>
              <a:buNone/>
              <a:defRPr sz="2800"/>
            </a:lvl7pPr>
            <a:lvl8pPr lvl="7" algn="ctr">
              <a:lnSpc>
                <a:spcPct val="100000"/>
              </a:lnSpc>
              <a:spcBef>
                <a:spcPts val="0"/>
              </a:spcBef>
              <a:spcAft>
                <a:spcPts val="0"/>
              </a:spcAft>
              <a:buSzPts val="2100"/>
              <a:buNone/>
              <a:defRPr sz="2800"/>
            </a:lvl8pPr>
            <a:lvl9pPr lvl="8" algn="ctr">
              <a:lnSpc>
                <a:spcPct val="100000"/>
              </a:lnSpc>
              <a:spcBef>
                <a:spcPts val="0"/>
              </a:spcBef>
              <a:spcAft>
                <a:spcPts val="0"/>
              </a:spcAft>
              <a:buSzPts val="2100"/>
              <a:buNone/>
              <a:defRPr sz="2800"/>
            </a:lvl9pPr>
          </a:lstStyle>
          <a:p>
            <a:endParaRPr/>
          </a:p>
        </p:txBody>
      </p:sp>
      <p:sp>
        <p:nvSpPr>
          <p:cNvPr id="40" name="Google Shape;40;p9"/>
          <p:cNvSpPr txBox="1">
            <a:spLocks noGrp="1"/>
          </p:cNvSpPr>
          <p:nvPr>
            <p:ph type="body" idx="2"/>
          </p:nvPr>
        </p:nvSpPr>
        <p:spPr>
          <a:xfrm>
            <a:off x="6586000" y="965433"/>
            <a:ext cx="5116000" cy="4926800"/>
          </a:xfrm>
          <a:prstGeom prst="rect">
            <a:avLst/>
          </a:prstGeom>
        </p:spPr>
        <p:txBody>
          <a:bodyPr spcFirstLastPara="1" wrap="square" lIns="91425" tIns="91425" rIns="91425" bIns="91425" anchor="ctr" anchorCtr="0">
            <a:noAutofit/>
          </a:bodyPr>
          <a:lstStyle>
            <a:lvl1pPr marL="609585" lvl="0" indent="-457189">
              <a:spcBef>
                <a:spcPts val="0"/>
              </a:spcBef>
              <a:spcAft>
                <a:spcPts val="0"/>
              </a:spcAft>
              <a:buSzPts val="1800"/>
              <a:buChar char="●"/>
              <a:defRPr/>
            </a:lvl1pPr>
            <a:lvl2pPr marL="1219170" lvl="1" indent="-423323">
              <a:spcBef>
                <a:spcPts val="2133"/>
              </a:spcBef>
              <a:spcAft>
                <a:spcPts val="0"/>
              </a:spcAft>
              <a:buSzPts val="1400"/>
              <a:buChar char="○"/>
              <a:defRPr/>
            </a:lvl2pPr>
            <a:lvl3pPr marL="1828754" lvl="2" indent="-423323">
              <a:spcBef>
                <a:spcPts val="2133"/>
              </a:spcBef>
              <a:spcAft>
                <a:spcPts val="0"/>
              </a:spcAft>
              <a:buSzPts val="1400"/>
              <a:buChar char="■"/>
              <a:defRPr/>
            </a:lvl3pPr>
            <a:lvl4pPr marL="2438339" lvl="3" indent="-423323">
              <a:spcBef>
                <a:spcPts val="2133"/>
              </a:spcBef>
              <a:spcAft>
                <a:spcPts val="0"/>
              </a:spcAft>
              <a:buSzPts val="1400"/>
              <a:buChar char="●"/>
              <a:defRPr/>
            </a:lvl4pPr>
            <a:lvl5pPr marL="3047924" lvl="4" indent="-423323">
              <a:spcBef>
                <a:spcPts val="2133"/>
              </a:spcBef>
              <a:spcAft>
                <a:spcPts val="0"/>
              </a:spcAft>
              <a:buSzPts val="1400"/>
              <a:buChar char="○"/>
              <a:defRPr/>
            </a:lvl5pPr>
            <a:lvl6pPr marL="3657509" lvl="5" indent="-423323">
              <a:spcBef>
                <a:spcPts val="2133"/>
              </a:spcBef>
              <a:spcAft>
                <a:spcPts val="0"/>
              </a:spcAft>
              <a:buSzPts val="1400"/>
              <a:buChar char="■"/>
              <a:defRPr/>
            </a:lvl6pPr>
            <a:lvl7pPr marL="4267093" lvl="6" indent="-423323">
              <a:spcBef>
                <a:spcPts val="2133"/>
              </a:spcBef>
              <a:spcAft>
                <a:spcPts val="0"/>
              </a:spcAft>
              <a:buSzPts val="1400"/>
              <a:buChar char="●"/>
              <a:defRPr/>
            </a:lvl7pPr>
            <a:lvl8pPr marL="4876678" lvl="7" indent="-423323">
              <a:spcBef>
                <a:spcPts val="2133"/>
              </a:spcBef>
              <a:spcAft>
                <a:spcPts val="0"/>
              </a:spcAft>
              <a:buSzPts val="1400"/>
              <a:buChar char="○"/>
              <a:defRPr/>
            </a:lvl8pPr>
            <a:lvl9pPr marL="5486263" lvl="8" indent="-423323">
              <a:spcBef>
                <a:spcPts val="2133"/>
              </a:spcBef>
              <a:spcAft>
                <a:spcPts val="2133"/>
              </a:spcAft>
              <a:buSzPts val="1400"/>
              <a:buChar char="■"/>
              <a:defRPr/>
            </a:lvl9pPr>
          </a:lstStyle>
          <a:p>
            <a:endParaRPr/>
          </a:p>
        </p:txBody>
      </p:sp>
      <p:sp>
        <p:nvSpPr>
          <p:cNvPr id="41" name="Google Shape;41;p9"/>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30323939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
    <p:spTree>
      <p:nvGrpSpPr>
        <p:cNvPr id="1" name="Shape 42"/>
        <p:cNvGrpSpPr/>
        <p:nvPr/>
      </p:nvGrpSpPr>
      <p:grpSpPr>
        <a:xfrm>
          <a:off x="0" y="0"/>
          <a:ext cx="0" cy="0"/>
          <a:chOff x="0" y="0"/>
          <a:chExt cx="0" cy="0"/>
        </a:xfrm>
      </p:grpSpPr>
      <p:sp>
        <p:nvSpPr>
          <p:cNvPr id="43" name="Google Shape;43;p10"/>
          <p:cNvSpPr txBox="1">
            <a:spLocks noGrp="1"/>
          </p:cNvSpPr>
          <p:nvPr>
            <p:ph type="body" idx="1"/>
          </p:nvPr>
        </p:nvSpPr>
        <p:spPr>
          <a:xfrm>
            <a:off x="415600" y="5640767"/>
            <a:ext cx="7998400" cy="806800"/>
          </a:xfrm>
          <a:prstGeom prst="rect">
            <a:avLst/>
          </a:prstGeom>
        </p:spPr>
        <p:txBody>
          <a:bodyPr spcFirstLastPara="1" wrap="square" lIns="91425" tIns="91425" rIns="91425" bIns="91425" anchor="ctr" anchorCtr="0">
            <a:noAutofit/>
          </a:bodyPr>
          <a:lstStyle>
            <a:lvl1pPr marL="609585" lvl="0" indent="-304792">
              <a:lnSpc>
                <a:spcPct val="100000"/>
              </a:lnSpc>
              <a:spcBef>
                <a:spcPts val="0"/>
              </a:spcBef>
              <a:spcAft>
                <a:spcPts val="0"/>
              </a:spcAft>
              <a:buSzPts val="1800"/>
              <a:buNone/>
              <a:defRPr/>
            </a:lvl1pPr>
          </a:lstStyle>
          <a:p>
            <a:endParaRPr/>
          </a:p>
        </p:txBody>
      </p:sp>
      <p:sp>
        <p:nvSpPr>
          <p:cNvPr id="44" name="Google Shape;44;p10"/>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28029213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1600"/>
              </a:spcBef>
              <a:spcAft>
                <a:spcPts val="0"/>
              </a:spcAft>
              <a:buClr>
                <a:schemeClr val="dk2"/>
              </a:buClr>
              <a:buSzPts val="1400"/>
              <a:buChar char="○"/>
              <a:defRPr>
                <a:solidFill>
                  <a:schemeClr val="dk2"/>
                </a:solidFill>
              </a:defRPr>
            </a:lvl2pPr>
            <a:lvl3pPr marL="1371600" lvl="2" indent="-317500">
              <a:lnSpc>
                <a:spcPct val="115000"/>
              </a:lnSpc>
              <a:spcBef>
                <a:spcPts val="1600"/>
              </a:spcBef>
              <a:spcAft>
                <a:spcPts val="0"/>
              </a:spcAft>
              <a:buClr>
                <a:schemeClr val="dk2"/>
              </a:buClr>
              <a:buSzPts val="1400"/>
              <a:buChar char="■"/>
              <a:defRPr>
                <a:solidFill>
                  <a:schemeClr val="dk2"/>
                </a:solidFill>
              </a:defRPr>
            </a:lvl3pPr>
            <a:lvl4pPr marL="1828800" lvl="3" indent="-317500">
              <a:lnSpc>
                <a:spcPct val="115000"/>
              </a:lnSpc>
              <a:spcBef>
                <a:spcPts val="1600"/>
              </a:spcBef>
              <a:spcAft>
                <a:spcPts val="0"/>
              </a:spcAft>
              <a:buClr>
                <a:schemeClr val="dk2"/>
              </a:buClr>
              <a:buSzPts val="1400"/>
              <a:buChar char="●"/>
              <a:defRPr>
                <a:solidFill>
                  <a:schemeClr val="dk2"/>
                </a:solidFill>
              </a:defRPr>
            </a:lvl4pPr>
            <a:lvl5pPr marL="2286000" lvl="4" indent="-317500">
              <a:lnSpc>
                <a:spcPct val="115000"/>
              </a:lnSpc>
              <a:spcBef>
                <a:spcPts val="1600"/>
              </a:spcBef>
              <a:spcAft>
                <a:spcPts val="0"/>
              </a:spcAft>
              <a:buClr>
                <a:schemeClr val="dk2"/>
              </a:buClr>
              <a:buSzPts val="1400"/>
              <a:buChar char="○"/>
              <a:defRPr>
                <a:solidFill>
                  <a:schemeClr val="dk2"/>
                </a:solidFill>
              </a:defRPr>
            </a:lvl5pPr>
            <a:lvl6pPr marL="2743200" lvl="5" indent="-317500">
              <a:lnSpc>
                <a:spcPct val="115000"/>
              </a:lnSpc>
              <a:spcBef>
                <a:spcPts val="1600"/>
              </a:spcBef>
              <a:spcAft>
                <a:spcPts val="0"/>
              </a:spcAft>
              <a:buClr>
                <a:schemeClr val="dk2"/>
              </a:buClr>
              <a:buSzPts val="1400"/>
              <a:buChar char="■"/>
              <a:defRPr>
                <a:solidFill>
                  <a:schemeClr val="dk2"/>
                </a:solidFill>
              </a:defRPr>
            </a:lvl6pPr>
            <a:lvl7pPr marL="3200400" lvl="6" indent="-317500">
              <a:lnSpc>
                <a:spcPct val="115000"/>
              </a:lnSpc>
              <a:spcBef>
                <a:spcPts val="1600"/>
              </a:spcBef>
              <a:spcAft>
                <a:spcPts val="0"/>
              </a:spcAft>
              <a:buClr>
                <a:schemeClr val="dk2"/>
              </a:buClr>
              <a:buSzPts val="1400"/>
              <a:buChar char="●"/>
              <a:defRPr>
                <a:solidFill>
                  <a:schemeClr val="dk2"/>
                </a:solidFill>
              </a:defRPr>
            </a:lvl7pPr>
            <a:lvl8pPr marL="3657600" lvl="7" indent="-317500">
              <a:lnSpc>
                <a:spcPct val="115000"/>
              </a:lnSpc>
              <a:spcBef>
                <a:spcPts val="1600"/>
              </a:spcBef>
              <a:spcAft>
                <a:spcPts val="0"/>
              </a:spcAft>
              <a:buClr>
                <a:schemeClr val="dk2"/>
              </a:buClr>
              <a:buSzPts val="1400"/>
              <a:buChar char="○"/>
              <a:defRPr>
                <a:solidFill>
                  <a:schemeClr val="dk2"/>
                </a:solidFill>
              </a:defRPr>
            </a:lvl8pPr>
            <a:lvl9pPr marL="4114800" lvl="8" indent="-317500">
              <a:lnSpc>
                <a:spcPct val="115000"/>
              </a:lnSpc>
              <a:spcBef>
                <a:spcPts val="1600"/>
              </a:spcBef>
              <a:spcAft>
                <a:spcPts val="160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11296611" y="6217623"/>
            <a:ext cx="731600" cy="524800"/>
          </a:xfrm>
          <a:prstGeom prst="rect">
            <a:avLst/>
          </a:prstGeom>
          <a:noFill/>
          <a:ln>
            <a:noFill/>
          </a:ln>
        </p:spPr>
        <p:txBody>
          <a:bodyPr spcFirstLastPara="1" wrap="square" lIns="91425" tIns="91425" rIns="91425" bIns="91425" anchor="ctr" anchorCtr="0">
            <a:noAutofit/>
          </a:bodyPr>
          <a:lstStyle>
            <a:lvl1pPr lvl="0" algn="r">
              <a:buNone/>
              <a:defRPr sz="1333">
                <a:solidFill>
                  <a:schemeClr val="dk2"/>
                </a:solidFill>
              </a:defRPr>
            </a:lvl1pPr>
            <a:lvl2pPr lvl="1" algn="r">
              <a:buNone/>
              <a:defRPr sz="1333">
                <a:solidFill>
                  <a:schemeClr val="dk2"/>
                </a:solidFill>
              </a:defRPr>
            </a:lvl2pPr>
            <a:lvl3pPr lvl="2" algn="r">
              <a:buNone/>
              <a:defRPr sz="1333">
                <a:solidFill>
                  <a:schemeClr val="dk2"/>
                </a:solidFill>
              </a:defRPr>
            </a:lvl3pPr>
            <a:lvl4pPr lvl="3" algn="r">
              <a:buNone/>
              <a:defRPr sz="1333">
                <a:solidFill>
                  <a:schemeClr val="dk2"/>
                </a:solidFill>
              </a:defRPr>
            </a:lvl4pPr>
            <a:lvl5pPr lvl="4" algn="r">
              <a:buNone/>
              <a:defRPr sz="1333">
                <a:solidFill>
                  <a:schemeClr val="dk2"/>
                </a:solidFill>
              </a:defRPr>
            </a:lvl5pPr>
            <a:lvl6pPr lvl="5" algn="r">
              <a:buNone/>
              <a:defRPr sz="1333">
                <a:solidFill>
                  <a:schemeClr val="dk2"/>
                </a:solidFill>
              </a:defRPr>
            </a:lvl6pPr>
            <a:lvl7pPr lvl="6" algn="r">
              <a:buNone/>
              <a:defRPr sz="1333">
                <a:solidFill>
                  <a:schemeClr val="dk2"/>
                </a:solidFill>
              </a:defRPr>
            </a:lvl7pPr>
            <a:lvl8pPr lvl="7" algn="r">
              <a:buNone/>
              <a:defRPr sz="1333">
                <a:solidFill>
                  <a:schemeClr val="dk2"/>
                </a:solidFill>
              </a:defRPr>
            </a:lvl8pPr>
            <a:lvl9pPr lvl="8" algn="r">
              <a:buNone/>
              <a:defRPr sz="1333">
                <a:solidFill>
                  <a:schemeClr val="dk2"/>
                </a:solidFill>
              </a:defRPr>
            </a:lvl9pPr>
          </a:lstStyle>
          <a:p>
            <a:fld id="{00000000-1234-1234-1234-123412341234}" type="slidenum">
              <a:rPr lang="en-US" altLang="ja" smtClean="0"/>
              <a:pPr/>
              <a:t>‹#›</a:t>
            </a:fld>
            <a:endParaRPr lang="ja" altLang="en-US"/>
          </a:p>
        </p:txBody>
      </p:sp>
    </p:spTree>
    <p:extLst>
      <p:ext uri="{BB962C8B-B14F-4D97-AF65-F5344CB8AC3E}">
        <p14:creationId xmlns:p14="http://schemas.microsoft.com/office/powerpoint/2010/main" val="3600366963"/>
      </p:ext>
    </p:extLst>
  </p:cSld>
  <p:clrMap bg1="lt1" tx1="dk1" bg2="dk2" tx2="lt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hyperlink" Target="https://www.gotolab.co.jp/%e3%83%97%e8%ad%9c%e3%81%ae%e3%83%86%e3%83%b3%e3%83%97%e3%83%ac%e3%83%bc%e3%83%88%e3%81%a8%e6%9b%b8%e3%81%8d%e6%96%b9/" TargetMode="Externa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Google Shape;134;p21">
            <a:extLst>
              <a:ext uri="{FF2B5EF4-FFF2-40B4-BE49-F238E27FC236}">
                <a16:creationId xmlns:a16="http://schemas.microsoft.com/office/drawing/2014/main" id="{7B484DA8-C709-EE37-BFF9-5C0A193AB537}"/>
              </a:ext>
            </a:extLst>
          </p:cNvPr>
          <p:cNvSpPr/>
          <p:nvPr/>
        </p:nvSpPr>
        <p:spPr>
          <a:xfrm>
            <a:off x="181749" y="648776"/>
            <a:ext cx="1707200" cy="5791600"/>
          </a:xfrm>
          <a:prstGeom prst="rect">
            <a:avLst/>
          </a:prstGeom>
          <a:solidFill>
            <a:srgbClr val="FFFFFF"/>
          </a:solidFill>
          <a:ln>
            <a:noFill/>
          </a:ln>
        </p:spPr>
        <p:txBody>
          <a:bodyPr spcFirstLastPara="1" wrap="square" lIns="121900" tIns="121900" rIns="121900" bIns="121900" anchor="t" anchorCtr="0">
            <a:noAutofit/>
          </a:bodyPr>
          <a:lstStyle/>
          <a:p>
            <a:pPr defTabSz="1219170">
              <a:buClr>
                <a:srgbClr val="000000"/>
              </a:buClr>
            </a:pPr>
            <a:r>
              <a:rPr kumimoji="0" lang="ja" altLang="en-US" sz="1333" b="1" kern="0" dirty="0">
                <a:solidFill>
                  <a:schemeClr val="bg1">
                    <a:lumMod val="50000"/>
                  </a:schemeClr>
                </a:solidFill>
                <a:latin typeface="Meiryo UI" panose="020B0604030504040204" pitchFamily="50" charset="-128"/>
                <a:ea typeface="Meiryo UI" panose="020B0604030504040204" pitchFamily="50" charset="-128"/>
                <a:cs typeface="Arial"/>
                <a:sym typeface="Arial"/>
              </a:rPr>
              <a:t>ひと</a:t>
            </a:r>
            <a:endParaRPr kumimoji="0" sz="1333" b="1" kern="0" dirty="0">
              <a:solidFill>
                <a:schemeClr val="bg1">
                  <a:lumMod val="50000"/>
                </a:schemeClr>
              </a:solidFill>
              <a:latin typeface="Meiryo UI" panose="020B0604030504040204" pitchFamily="50" charset="-128"/>
              <a:ea typeface="Meiryo UI" panose="020B0604030504040204" pitchFamily="50" charset="-128"/>
              <a:cs typeface="Arial"/>
              <a:sym typeface="Arial"/>
            </a:endParaRPr>
          </a:p>
          <a:p>
            <a:pPr defTabSz="1219170">
              <a:buClr>
                <a:srgbClr val="000000"/>
              </a:buClr>
            </a:pPr>
            <a:r>
              <a:rPr kumimoji="0" lang="ja-JP" altLang="en-US" sz="1067" kern="0" dirty="0">
                <a:latin typeface="Meiryo UI" panose="020B0604030504040204" pitchFamily="50" charset="-128"/>
                <a:ea typeface="Meiryo UI" panose="020B0604030504040204" pitchFamily="50" charset="-128"/>
                <a:cs typeface="Arial"/>
                <a:sym typeface="Arial"/>
              </a:rPr>
              <a:t>ここに記入</a:t>
            </a:r>
          </a:p>
          <a:p>
            <a:pPr defTabSz="1219170">
              <a:buClr>
                <a:srgbClr val="000000"/>
              </a:buClr>
            </a:pPr>
            <a:endParaRPr kumimoji="0" sz="1333" kern="0" dirty="0">
              <a:solidFill>
                <a:schemeClr val="bg1">
                  <a:lumMod val="50000"/>
                </a:schemeClr>
              </a:solidFill>
              <a:latin typeface="Meiryo UI" panose="020B0604030504040204" pitchFamily="50" charset="-128"/>
              <a:ea typeface="Meiryo UI" panose="020B0604030504040204" pitchFamily="50" charset="-128"/>
              <a:cs typeface="Arial"/>
              <a:sym typeface="Arial"/>
            </a:endParaRPr>
          </a:p>
          <a:p>
            <a:pPr defTabSz="1219170">
              <a:buClr>
                <a:srgbClr val="000000"/>
              </a:buClr>
            </a:pPr>
            <a:r>
              <a:rPr kumimoji="0" lang="ja" altLang="en-US" sz="1333" b="1" kern="0" dirty="0">
                <a:solidFill>
                  <a:schemeClr val="bg1">
                    <a:lumMod val="50000"/>
                  </a:schemeClr>
                </a:solidFill>
                <a:latin typeface="Meiryo UI" panose="020B0604030504040204" pitchFamily="50" charset="-128"/>
                <a:ea typeface="Meiryo UI" panose="020B0604030504040204" pitchFamily="50" charset="-128"/>
                <a:cs typeface="Arial"/>
                <a:sym typeface="Arial"/>
              </a:rPr>
              <a:t>お金</a:t>
            </a:r>
            <a:endParaRPr kumimoji="0" sz="1333" b="1" kern="0" dirty="0">
              <a:solidFill>
                <a:schemeClr val="bg1">
                  <a:lumMod val="50000"/>
                </a:schemeClr>
              </a:solidFill>
              <a:latin typeface="Meiryo UI" panose="020B0604030504040204" pitchFamily="50" charset="-128"/>
              <a:ea typeface="Meiryo UI" panose="020B0604030504040204" pitchFamily="50" charset="-128"/>
              <a:cs typeface="Arial"/>
              <a:sym typeface="Arial"/>
            </a:endParaRPr>
          </a:p>
          <a:p>
            <a:pPr defTabSz="1219170">
              <a:buClr>
                <a:srgbClr val="000000"/>
              </a:buClr>
            </a:pPr>
            <a:r>
              <a:rPr kumimoji="0" lang="ja-JP" altLang="en-US" sz="1067" kern="0" dirty="0">
                <a:latin typeface="Meiryo UI" panose="020B0604030504040204" pitchFamily="50" charset="-128"/>
                <a:ea typeface="Meiryo UI" panose="020B0604030504040204" pitchFamily="50" charset="-128"/>
                <a:cs typeface="Arial"/>
                <a:sym typeface="Arial"/>
              </a:rPr>
              <a:t>ここに記入</a:t>
            </a:r>
            <a:endParaRPr kumimoji="0" lang="en-US" altLang="ja-JP" sz="1067" kern="0" dirty="0">
              <a:latin typeface="Meiryo UI" panose="020B0604030504040204" pitchFamily="50" charset="-128"/>
              <a:ea typeface="Meiryo UI" panose="020B0604030504040204" pitchFamily="50" charset="-128"/>
              <a:cs typeface="Arial"/>
              <a:sym typeface="Arial"/>
            </a:endParaRPr>
          </a:p>
          <a:p>
            <a:pPr defTabSz="1219170">
              <a:buClr>
                <a:srgbClr val="000000"/>
              </a:buClr>
            </a:pPr>
            <a:endParaRPr kumimoji="0" sz="1333" kern="0" dirty="0">
              <a:solidFill>
                <a:schemeClr val="bg1">
                  <a:lumMod val="50000"/>
                </a:schemeClr>
              </a:solidFill>
              <a:latin typeface="Meiryo UI" panose="020B0604030504040204" pitchFamily="50" charset="-128"/>
              <a:ea typeface="Meiryo UI" panose="020B0604030504040204" pitchFamily="50" charset="-128"/>
              <a:cs typeface="Arial"/>
              <a:sym typeface="Arial"/>
            </a:endParaRPr>
          </a:p>
          <a:p>
            <a:pPr defTabSz="1219170">
              <a:buClr>
                <a:srgbClr val="000000"/>
              </a:buClr>
            </a:pPr>
            <a:r>
              <a:rPr kumimoji="0" lang="ja" altLang="en-US" sz="1333" b="1" kern="0" dirty="0">
                <a:solidFill>
                  <a:schemeClr val="bg1">
                    <a:lumMod val="50000"/>
                  </a:schemeClr>
                </a:solidFill>
                <a:latin typeface="Meiryo UI" panose="020B0604030504040204" pitchFamily="50" charset="-128"/>
                <a:ea typeface="Meiryo UI" panose="020B0604030504040204" pitchFamily="50" charset="-128"/>
                <a:cs typeface="Arial"/>
                <a:sym typeface="Arial"/>
              </a:rPr>
              <a:t>時間</a:t>
            </a:r>
            <a:endParaRPr kumimoji="0" sz="1333" b="1" kern="0" dirty="0">
              <a:solidFill>
                <a:schemeClr val="bg1">
                  <a:lumMod val="50000"/>
                </a:schemeClr>
              </a:solidFill>
              <a:latin typeface="Meiryo UI" panose="020B0604030504040204" pitchFamily="50" charset="-128"/>
              <a:ea typeface="Meiryo UI" panose="020B0604030504040204" pitchFamily="50" charset="-128"/>
              <a:cs typeface="Arial"/>
              <a:sym typeface="Arial"/>
            </a:endParaRPr>
          </a:p>
          <a:p>
            <a:pPr defTabSz="1219170">
              <a:buClr>
                <a:srgbClr val="000000"/>
              </a:buClr>
            </a:pPr>
            <a:r>
              <a:rPr kumimoji="0" lang="ja-JP" altLang="en-US" sz="1067" kern="0" dirty="0">
                <a:latin typeface="Meiryo UI" panose="020B0604030504040204" pitchFamily="50" charset="-128"/>
                <a:ea typeface="Meiryo UI" panose="020B0604030504040204" pitchFamily="50" charset="-128"/>
                <a:cs typeface="Arial"/>
                <a:sym typeface="Arial"/>
              </a:rPr>
              <a:t>ここに記入</a:t>
            </a:r>
            <a:endParaRPr kumimoji="0" sz="1067" kern="0" dirty="0">
              <a:solidFill>
                <a:schemeClr val="bg1">
                  <a:lumMod val="50000"/>
                </a:schemeClr>
              </a:solidFill>
              <a:latin typeface="Meiryo UI" panose="020B0604030504040204" pitchFamily="50" charset="-128"/>
              <a:ea typeface="Meiryo UI" panose="020B0604030504040204" pitchFamily="50" charset="-128"/>
              <a:cs typeface="Arial"/>
              <a:sym typeface="Arial"/>
            </a:endParaRPr>
          </a:p>
          <a:p>
            <a:pPr defTabSz="1219170">
              <a:buClr>
                <a:srgbClr val="000000"/>
              </a:buClr>
            </a:pPr>
            <a:endParaRPr kumimoji="0" sz="1333" kern="0" dirty="0">
              <a:solidFill>
                <a:schemeClr val="bg1">
                  <a:lumMod val="50000"/>
                </a:schemeClr>
              </a:solidFill>
              <a:latin typeface="Meiryo UI" panose="020B0604030504040204" pitchFamily="50" charset="-128"/>
              <a:ea typeface="Meiryo UI" panose="020B0604030504040204" pitchFamily="50" charset="-128"/>
              <a:cs typeface="Arial"/>
              <a:sym typeface="Arial"/>
            </a:endParaRPr>
          </a:p>
          <a:p>
            <a:pPr defTabSz="1219170">
              <a:buClr>
                <a:srgbClr val="000000"/>
              </a:buClr>
            </a:pPr>
            <a:r>
              <a:rPr kumimoji="0" lang="ja" altLang="en-US" sz="1333" b="1" kern="0" dirty="0">
                <a:solidFill>
                  <a:schemeClr val="bg1">
                    <a:lumMod val="50000"/>
                  </a:schemeClr>
                </a:solidFill>
                <a:latin typeface="Meiryo UI" panose="020B0604030504040204" pitchFamily="50" charset="-128"/>
                <a:ea typeface="Meiryo UI" panose="020B0604030504040204" pitchFamily="50" charset="-128"/>
                <a:cs typeface="Arial"/>
                <a:sym typeface="Arial"/>
              </a:rPr>
              <a:t>クオリティ</a:t>
            </a:r>
            <a:endParaRPr kumimoji="0" sz="1333" b="1" kern="0" dirty="0">
              <a:solidFill>
                <a:schemeClr val="bg1">
                  <a:lumMod val="50000"/>
                </a:schemeClr>
              </a:solidFill>
              <a:latin typeface="Meiryo UI" panose="020B0604030504040204" pitchFamily="50" charset="-128"/>
              <a:ea typeface="Meiryo UI" panose="020B0604030504040204" pitchFamily="50" charset="-128"/>
              <a:cs typeface="Arial"/>
              <a:sym typeface="Arial"/>
            </a:endParaRPr>
          </a:p>
          <a:p>
            <a:pPr defTabSz="1219170">
              <a:buClr>
                <a:srgbClr val="000000"/>
              </a:buClr>
            </a:pPr>
            <a:r>
              <a:rPr kumimoji="0" lang="ja-JP" altLang="en-US" sz="1067" kern="0" dirty="0">
                <a:latin typeface="Meiryo UI" panose="020B0604030504040204" pitchFamily="50" charset="-128"/>
                <a:ea typeface="Meiryo UI" panose="020B0604030504040204" pitchFamily="50" charset="-128"/>
                <a:cs typeface="Arial"/>
                <a:sym typeface="Arial"/>
              </a:rPr>
              <a:t>ここに記入</a:t>
            </a:r>
            <a:endParaRPr kumimoji="0" sz="1067" kern="0" dirty="0">
              <a:solidFill>
                <a:schemeClr val="bg1">
                  <a:lumMod val="50000"/>
                </a:schemeClr>
              </a:solidFill>
              <a:latin typeface="Meiryo UI" panose="020B0604030504040204" pitchFamily="50" charset="-128"/>
              <a:ea typeface="Meiryo UI" panose="020B0604030504040204" pitchFamily="50" charset="-128"/>
              <a:cs typeface="Arial"/>
              <a:sym typeface="Arial"/>
            </a:endParaRPr>
          </a:p>
          <a:p>
            <a:pPr defTabSz="1219170">
              <a:buClr>
                <a:srgbClr val="000000"/>
              </a:buClr>
            </a:pPr>
            <a:endParaRPr kumimoji="0" sz="1333" kern="0" dirty="0">
              <a:solidFill>
                <a:schemeClr val="bg1">
                  <a:lumMod val="50000"/>
                </a:schemeClr>
              </a:solidFill>
              <a:latin typeface="Meiryo UI" panose="020B0604030504040204" pitchFamily="50" charset="-128"/>
              <a:ea typeface="Meiryo UI" panose="020B0604030504040204" pitchFamily="50" charset="-128"/>
              <a:cs typeface="Arial"/>
              <a:sym typeface="Arial"/>
            </a:endParaRPr>
          </a:p>
          <a:p>
            <a:pPr defTabSz="1219170">
              <a:buClr>
                <a:srgbClr val="000000"/>
              </a:buClr>
            </a:pPr>
            <a:r>
              <a:rPr kumimoji="0" lang="ja" altLang="en-US" sz="1333" b="1" kern="0" dirty="0">
                <a:solidFill>
                  <a:schemeClr val="bg1">
                    <a:lumMod val="50000"/>
                  </a:schemeClr>
                </a:solidFill>
                <a:latin typeface="Meiryo UI" panose="020B0604030504040204" pitchFamily="50" charset="-128"/>
                <a:ea typeface="Meiryo UI" panose="020B0604030504040204" pitchFamily="50" charset="-128"/>
                <a:cs typeface="Arial"/>
                <a:sym typeface="Arial"/>
              </a:rPr>
              <a:t>商流</a:t>
            </a:r>
            <a:r>
              <a:rPr kumimoji="0" lang="en-US" altLang="ja" sz="1333" b="1" kern="0" dirty="0">
                <a:solidFill>
                  <a:schemeClr val="bg1">
                    <a:lumMod val="50000"/>
                  </a:schemeClr>
                </a:solidFill>
                <a:latin typeface="Meiryo UI" panose="020B0604030504040204" pitchFamily="50" charset="-128"/>
                <a:ea typeface="Meiryo UI" panose="020B0604030504040204" pitchFamily="50" charset="-128"/>
                <a:cs typeface="Arial"/>
                <a:sym typeface="Arial"/>
              </a:rPr>
              <a:t>/</a:t>
            </a:r>
            <a:r>
              <a:rPr kumimoji="0" lang="ja" altLang="en-US" sz="1333" b="1" kern="0" dirty="0">
                <a:solidFill>
                  <a:schemeClr val="bg1">
                    <a:lumMod val="50000"/>
                  </a:schemeClr>
                </a:solidFill>
                <a:latin typeface="Meiryo UI" panose="020B0604030504040204" pitchFamily="50" charset="-128"/>
                <a:ea typeface="Meiryo UI" panose="020B0604030504040204" pitchFamily="50" charset="-128"/>
                <a:cs typeface="Arial"/>
                <a:sym typeface="Arial"/>
              </a:rPr>
              <a:t>座組み</a:t>
            </a:r>
            <a:endParaRPr kumimoji="0" sz="1333" b="1" kern="0" dirty="0">
              <a:solidFill>
                <a:schemeClr val="bg1">
                  <a:lumMod val="50000"/>
                </a:schemeClr>
              </a:solidFill>
              <a:latin typeface="Meiryo UI" panose="020B0604030504040204" pitchFamily="50" charset="-128"/>
              <a:ea typeface="Meiryo UI" panose="020B0604030504040204" pitchFamily="50" charset="-128"/>
              <a:cs typeface="Arial"/>
              <a:sym typeface="Arial"/>
            </a:endParaRPr>
          </a:p>
          <a:p>
            <a:pPr defTabSz="1219170">
              <a:buClr>
                <a:srgbClr val="000000"/>
              </a:buClr>
            </a:pPr>
            <a:r>
              <a:rPr kumimoji="0" lang="ja-JP" altLang="en-US" sz="1067" kern="0" dirty="0">
                <a:latin typeface="Meiryo UI" panose="020B0604030504040204" pitchFamily="50" charset="-128"/>
                <a:ea typeface="Meiryo UI" panose="020B0604030504040204" pitchFamily="50" charset="-128"/>
                <a:cs typeface="Arial"/>
                <a:sym typeface="Arial"/>
              </a:rPr>
              <a:t>ここに記入</a:t>
            </a:r>
            <a:endParaRPr kumimoji="0" sz="1067" kern="0" dirty="0">
              <a:solidFill>
                <a:schemeClr val="bg1">
                  <a:lumMod val="50000"/>
                </a:schemeClr>
              </a:solidFill>
              <a:latin typeface="Meiryo UI" panose="020B0604030504040204" pitchFamily="50" charset="-128"/>
              <a:ea typeface="Meiryo UI" panose="020B0604030504040204" pitchFamily="50" charset="-128"/>
              <a:cs typeface="Arial"/>
              <a:sym typeface="Arial"/>
            </a:endParaRPr>
          </a:p>
          <a:p>
            <a:pPr defTabSz="1219170">
              <a:buClr>
                <a:srgbClr val="000000"/>
              </a:buClr>
            </a:pPr>
            <a:endParaRPr kumimoji="0" sz="1333" kern="0" dirty="0">
              <a:solidFill>
                <a:schemeClr val="bg1">
                  <a:lumMod val="50000"/>
                </a:schemeClr>
              </a:solidFill>
              <a:latin typeface="Meiryo UI" panose="020B0604030504040204" pitchFamily="50" charset="-128"/>
              <a:ea typeface="Meiryo UI" panose="020B0604030504040204" pitchFamily="50" charset="-128"/>
              <a:cs typeface="Arial"/>
              <a:sym typeface="Arial"/>
            </a:endParaRPr>
          </a:p>
          <a:p>
            <a:pPr defTabSz="1219170">
              <a:buClr>
                <a:srgbClr val="000000"/>
              </a:buClr>
            </a:pPr>
            <a:r>
              <a:rPr kumimoji="0" lang="ja" altLang="en-US" sz="1333" b="1" kern="0" dirty="0">
                <a:solidFill>
                  <a:schemeClr val="bg1">
                    <a:lumMod val="50000"/>
                  </a:schemeClr>
                </a:solidFill>
                <a:latin typeface="Meiryo UI" panose="020B0604030504040204" pitchFamily="50" charset="-128"/>
                <a:ea typeface="Meiryo UI" panose="020B0604030504040204" pitchFamily="50" charset="-128"/>
                <a:cs typeface="Arial"/>
                <a:sym typeface="Arial"/>
              </a:rPr>
              <a:t>環境</a:t>
            </a:r>
            <a:endParaRPr kumimoji="0" sz="1333" b="1" kern="0" dirty="0">
              <a:solidFill>
                <a:schemeClr val="bg1">
                  <a:lumMod val="50000"/>
                </a:schemeClr>
              </a:solidFill>
              <a:latin typeface="Meiryo UI" panose="020B0604030504040204" pitchFamily="50" charset="-128"/>
              <a:ea typeface="Meiryo UI" panose="020B0604030504040204" pitchFamily="50" charset="-128"/>
              <a:cs typeface="Arial"/>
              <a:sym typeface="Arial"/>
            </a:endParaRPr>
          </a:p>
          <a:p>
            <a:pPr defTabSz="1219170">
              <a:buClr>
                <a:srgbClr val="000000"/>
              </a:buClr>
            </a:pPr>
            <a:r>
              <a:rPr kumimoji="0" lang="ja-JP" altLang="en-US" sz="1067" kern="0" dirty="0">
                <a:latin typeface="Meiryo UI" panose="020B0604030504040204" pitchFamily="50" charset="-128"/>
                <a:ea typeface="Meiryo UI" panose="020B0604030504040204" pitchFamily="50" charset="-128"/>
                <a:cs typeface="Arial"/>
                <a:sym typeface="Arial"/>
              </a:rPr>
              <a:t>ここに記入</a:t>
            </a:r>
            <a:endParaRPr kumimoji="0" lang="en-US" altLang="ja-JP" sz="1067" kern="0" dirty="0">
              <a:latin typeface="Meiryo UI" panose="020B0604030504040204" pitchFamily="50" charset="-128"/>
              <a:ea typeface="Meiryo UI" panose="020B0604030504040204" pitchFamily="50" charset="-128"/>
              <a:cs typeface="Arial"/>
              <a:sym typeface="Arial"/>
            </a:endParaRPr>
          </a:p>
          <a:p>
            <a:pPr defTabSz="1219170">
              <a:buClr>
                <a:srgbClr val="000000"/>
              </a:buClr>
            </a:pPr>
            <a:endParaRPr kumimoji="0" sz="1333" kern="0" dirty="0">
              <a:solidFill>
                <a:schemeClr val="bg1">
                  <a:lumMod val="50000"/>
                </a:schemeClr>
              </a:solidFill>
              <a:latin typeface="Meiryo UI" panose="020B0604030504040204" pitchFamily="50" charset="-128"/>
              <a:ea typeface="Meiryo UI" panose="020B0604030504040204" pitchFamily="50" charset="-128"/>
              <a:cs typeface="Arial"/>
              <a:sym typeface="Arial"/>
            </a:endParaRPr>
          </a:p>
          <a:p>
            <a:pPr defTabSz="1219170">
              <a:buClr>
                <a:srgbClr val="000000"/>
              </a:buClr>
            </a:pPr>
            <a:r>
              <a:rPr kumimoji="0" lang="ja" altLang="en-US" sz="1333" b="1" kern="0" dirty="0">
                <a:solidFill>
                  <a:schemeClr val="bg1">
                    <a:lumMod val="50000"/>
                  </a:schemeClr>
                </a:solidFill>
                <a:latin typeface="Meiryo UI" panose="020B0604030504040204" pitchFamily="50" charset="-128"/>
                <a:ea typeface="Meiryo UI" panose="020B0604030504040204" pitchFamily="50" charset="-128"/>
                <a:cs typeface="Arial"/>
                <a:sym typeface="Arial"/>
              </a:rPr>
              <a:t>ライバル</a:t>
            </a:r>
            <a:endParaRPr kumimoji="0" sz="1333" b="1" kern="0" dirty="0">
              <a:solidFill>
                <a:schemeClr val="bg1">
                  <a:lumMod val="50000"/>
                </a:schemeClr>
              </a:solidFill>
              <a:latin typeface="Meiryo UI" panose="020B0604030504040204" pitchFamily="50" charset="-128"/>
              <a:ea typeface="Meiryo UI" panose="020B0604030504040204" pitchFamily="50" charset="-128"/>
              <a:cs typeface="Arial"/>
              <a:sym typeface="Arial"/>
            </a:endParaRPr>
          </a:p>
          <a:p>
            <a:pPr defTabSz="1219170">
              <a:buClr>
                <a:srgbClr val="000000"/>
              </a:buClr>
            </a:pPr>
            <a:r>
              <a:rPr kumimoji="0" lang="ja-JP" altLang="en-US" sz="1067" kern="0" dirty="0">
                <a:latin typeface="Meiryo UI" panose="020B0604030504040204" pitchFamily="50" charset="-128"/>
                <a:ea typeface="Meiryo UI" panose="020B0604030504040204" pitchFamily="50" charset="-128"/>
                <a:cs typeface="Arial"/>
                <a:sym typeface="Arial"/>
              </a:rPr>
              <a:t>ここに記入</a:t>
            </a:r>
            <a:endParaRPr kumimoji="0" sz="1067" kern="0" dirty="0">
              <a:solidFill>
                <a:schemeClr val="bg1">
                  <a:lumMod val="50000"/>
                </a:schemeClr>
              </a:solidFill>
              <a:latin typeface="Meiryo UI" panose="020B0604030504040204" pitchFamily="50" charset="-128"/>
              <a:ea typeface="Meiryo UI" panose="020B0604030504040204" pitchFamily="50" charset="-128"/>
              <a:cs typeface="Arial"/>
              <a:sym typeface="Arial"/>
            </a:endParaRPr>
          </a:p>
          <a:p>
            <a:pPr defTabSz="1219170">
              <a:buClr>
                <a:srgbClr val="000000"/>
              </a:buClr>
            </a:pPr>
            <a:endParaRPr kumimoji="0" sz="1333" kern="0" dirty="0">
              <a:solidFill>
                <a:schemeClr val="bg1">
                  <a:lumMod val="50000"/>
                </a:schemeClr>
              </a:solidFill>
              <a:latin typeface="Meiryo UI" panose="020B0604030504040204" pitchFamily="50" charset="-128"/>
              <a:ea typeface="Meiryo UI" panose="020B0604030504040204" pitchFamily="50" charset="-128"/>
              <a:cs typeface="Arial"/>
              <a:sym typeface="Arial"/>
            </a:endParaRPr>
          </a:p>
          <a:p>
            <a:pPr defTabSz="1219170">
              <a:buClr>
                <a:srgbClr val="000000"/>
              </a:buClr>
            </a:pPr>
            <a:r>
              <a:rPr kumimoji="0" lang="ja" altLang="en-US" sz="1333" b="1" kern="0" dirty="0">
                <a:solidFill>
                  <a:schemeClr val="bg1">
                    <a:lumMod val="50000"/>
                  </a:schemeClr>
                </a:solidFill>
                <a:latin typeface="Meiryo UI" panose="020B0604030504040204" pitchFamily="50" charset="-128"/>
                <a:ea typeface="Meiryo UI" panose="020B0604030504040204" pitchFamily="50" charset="-128"/>
                <a:cs typeface="Arial"/>
                <a:sym typeface="Arial"/>
              </a:rPr>
              <a:t>外敵</a:t>
            </a:r>
            <a:endParaRPr kumimoji="0" sz="1333" b="1" kern="0" dirty="0">
              <a:solidFill>
                <a:schemeClr val="bg1">
                  <a:lumMod val="50000"/>
                </a:schemeClr>
              </a:solidFill>
              <a:latin typeface="Meiryo UI" panose="020B0604030504040204" pitchFamily="50" charset="-128"/>
              <a:ea typeface="Meiryo UI" panose="020B0604030504040204" pitchFamily="50" charset="-128"/>
              <a:cs typeface="Arial"/>
              <a:sym typeface="Arial"/>
            </a:endParaRPr>
          </a:p>
          <a:p>
            <a:pPr defTabSz="1219170">
              <a:buClr>
                <a:srgbClr val="000000"/>
              </a:buClr>
            </a:pPr>
            <a:r>
              <a:rPr kumimoji="0" lang="ja-JP" altLang="en-US" sz="1067" kern="0" dirty="0">
                <a:latin typeface="Meiryo UI" panose="020B0604030504040204" pitchFamily="50" charset="-128"/>
                <a:ea typeface="Meiryo UI" panose="020B0604030504040204" pitchFamily="50" charset="-128"/>
                <a:cs typeface="Arial"/>
                <a:sym typeface="Arial"/>
              </a:rPr>
              <a:t>ここに記入</a:t>
            </a:r>
            <a:endParaRPr kumimoji="0" sz="1067" kern="0" dirty="0">
              <a:solidFill>
                <a:schemeClr val="bg1">
                  <a:lumMod val="50000"/>
                </a:schemeClr>
              </a:solidFill>
              <a:latin typeface="Meiryo UI" panose="020B0604030504040204" pitchFamily="50" charset="-128"/>
              <a:ea typeface="Meiryo UI" panose="020B0604030504040204" pitchFamily="50" charset="-128"/>
              <a:cs typeface="Arial"/>
              <a:sym typeface="Arial"/>
            </a:endParaRPr>
          </a:p>
        </p:txBody>
      </p:sp>
      <p:sp>
        <p:nvSpPr>
          <p:cNvPr id="3" name="Google Shape;135;p21">
            <a:extLst>
              <a:ext uri="{FF2B5EF4-FFF2-40B4-BE49-F238E27FC236}">
                <a16:creationId xmlns:a16="http://schemas.microsoft.com/office/drawing/2014/main" id="{03629F7E-7ACC-FE58-FF23-24AC46D0E4BC}"/>
              </a:ext>
            </a:extLst>
          </p:cNvPr>
          <p:cNvSpPr txBox="1"/>
          <p:nvPr/>
        </p:nvSpPr>
        <p:spPr>
          <a:xfrm>
            <a:off x="6096000" y="1005634"/>
            <a:ext cx="2014800" cy="1030800"/>
          </a:xfrm>
          <a:prstGeom prst="rect">
            <a:avLst/>
          </a:prstGeom>
          <a:noFill/>
          <a:ln>
            <a:noFill/>
          </a:ln>
        </p:spPr>
        <p:txBody>
          <a:bodyPr spcFirstLastPara="1" wrap="square" lIns="121900" tIns="121900" rIns="121900" bIns="121900" anchor="ctr" anchorCtr="0">
            <a:noAutofit/>
          </a:bodyPr>
          <a:lstStyle/>
          <a:p>
            <a:pPr algn="ctr" defTabSz="1219170">
              <a:buClr>
                <a:srgbClr val="000000"/>
              </a:buClr>
              <a:buSzPts val="1100"/>
            </a:pPr>
            <a:r>
              <a:rPr kumimoji="0" lang="ja-JP" altLang="en-US" sz="1067" kern="0" dirty="0">
                <a:latin typeface="Meiryo UI" panose="020B0604030504040204" pitchFamily="50" charset="-128"/>
                <a:ea typeface="Meiryo UI" panose="020B0604030504040204" pitchFamily="50" charset="-128"/>
                <a:cs typeface="Arial"/>
                <a:sym typeface="Arial"/>
              </a:rPr>
              <a:t>ここに記入</a:t>
            </a:r>
          </a:p>
        </p:txBody>
      </p:sp>
      <p:sp>
        <p:nvSpPr>
          <p:cNvPr id="7" name="Google Shape;139;p21">
            <a:extLst>
              <a:ext uri="{FF2B5EF4-FFF2-40B4-BE49-F238E27FC236}">
                <a16:creationId xmlns:a16="http://schemas.microsoft.com/office/drawing/2014/main" id="{7C8803F5-0CA7-E34A-3630-E347E66B5BC5}"/>
              </a:ext>
            </a:extLst>
          </p:cNvPr>
          <p:cNvSpPr txBox="1"/>
          <p:nvPr/>
        </p:nvSpPr>
        <p:spPr>
          <a:xfrm>
            <a:off x="9461381" y="4804780"/>
            <a:ext cx="2014800" cy="882400"/>
          </a:xfrm>
          <a:prstGeom prst="rect">
            <a:avLst/>
          </a:prstGeom>
          <a:noFill/>
          <a:ln>
            <a:noFill/>
          </a:ln>
        </p:spPr>
        <p:txBody>
          <a:bodyPr spcFirstLastPara="1" wrap="square" lIns="121900" tIns="121900" rIns="121900" bIns="121900" anchor="ctr" anchorCtr="0">
            <a:noAutofit/>
          </a:bodyPr>
          <a:lstStyle/>
          <a:p>
            <a:pPr algn="ctr" defTabSz="1219170">
              <a:buClr>
                <a:srgbClr val="000000"/>
              </a:buClr>
              <a:buSzPts val="1100"/>
            </a:pPr>
            <a:r>
              <a:rPr kumimoji="0" lang="ja-JP" altLang="en-US" sz="1600" kern="0" dirty="0">
                <a:latin typeface="Meiryo UI" panose="020B0604030504040204" pitchFamily="50" charset="-128"/>
                <a:ea typeface="Meiryo UI" panose="020B0604030504040204" pitchFamily="50" charset="-128"/>
                <a:cs typeface="Arial"/>
                <a:sym typeface="Arial"/>
              </a:rPr>
              <a:t>ここに記入</a:t>
            </a:r>
          </a:p>
        </p:txBody>
      </p:sp>
      <p:sp>
        <p:nvSpPr>
          <p:cNvPr id="8" name="Google Shape;139;p21">
            <a:extLst>
              <a:ext uri="{FF2B5EF4-FFF2-40B4-BE49-F238E27FC236}">
                <a16:creationId xmlns:a16="http://schemas.microsoft.com/office/drawing/2014/main" id="{BCC854F1-AD8B-DCF2-1DA1-D62E67478D05}"/>
              </a:ext>
            </a:extLst>
          </p:cNvPr>
          <p:cNvSpPr txBox="1"/>
          <p:nvPr/>
        </p:nvSpPr>
        <p:spPr>
          <a:xfrm>
            <a:off x="9291350" y="1555812"/>
            <a:ext cx="2184831" cy="882400"/>
          </a:xfrm>
          <a:prstGeom prst="rect">
            <a:avLst/>
          </a:prstGeom>
          <a:noFill/>
          <a:ln>
            <a:noFill/>
          </a:ln>
        </p:spPr>
        <p:txBody>
          <a:bodyPr spcFirstLastPara="1" wrap="square" lIns="121900" tIns="121900" rIns="121900" bIns="121900" anchor="ctr" anchorCtr="0">
            <a:noAutofit/>
          </a:bodyPr>
          <a:lstStyle/>
          <a:p>
            <a:pPr algn="ctr" defTabSz="1219170">
              <a:buClr>
                <a:srgbClr val="000000"/>
              </a:buClr>
              <a:buSzPts val="1100"/>
            </a:pPr>
            <a:r>
              <a:rPr kumimoji="0" lang="ja-JP" altLang="en-US" sz="1600" kern="0" dirty="0">
                <a:latin typeface="Meiryo UI" panose="020B0604030504040204" pitchFamily="50" charset="-128"/>
                <a:ea typeface="Meiryo UI" panose="020B0604030504040204" pitchFamily="50" charset="-128"/>
                <a:cs typeface="Arial"/>
                <a:sym typeface="Arial"/>
              </a:rPr>
              <a:t>ここに記入</a:t>
            </a:r>
          </a:p>
        </p:txBody>
      </p:sp>
      <p:sp>
        <p:nvSpPr>
          <p:cNvPr id="9" name="Google Shape;135;p21">
            <a:extLst>
              <a:ext uri="{FF2B5EF4-FFF2-40B4-BE49-F238E27FC236}">
                <a16:creationId xmlns:a16="http://schemas.microsoft.com/office/drawing/2014/main" id="{17E521B9-10AD-91E1-5985-6C19F21C8E74}"/>
              </a:ext>
            </a:extLst>
          </p:cNvPr>
          <p:cNvSpPr txBox="1"/>
          <p:nvPr/>
        </p:nvSpPr>
        <p:spPr>
          <a:xfrm>
            <a:off x="6130459" y="3001064"/>
            <a:ext cx="2014800" cy="1030800"/>
          </a:xfrm>
          <a:prstGeom prst="rect">
            <a:avLst/>
          </a:prstGeom>
          <a:noFill/>
          <a:ln>
            <a:noFill/>
          </a:ln>
        </p:spPr>
        <p:txBody>
          <a:bodyPr spcFirstLastPara="1" wrap="square" lIns="121900" tIns="121900" rIns="121900" bIns="121900" anchor="ctr" anchorCtr="0">
            <a:noAutofit/>
          </a:bodyPr>
          <a:lstStyle/>
          <a:p>
            <a:pPr algn="ctr" defTabSz="1219170">
              <a:buClr>
                <a:srgbClr val="000000"/>
              </a:buClr>
              <a:buSzPts val="1100"/>
            </a:pPr>
            <a:r>
              <a:rPr kumimoji="0" lang="ja-JP" altLang="en-US" sz="1067" kern="0" dirty="0">
                <a:latin typeface="Meiryo UI" panose="020B0604030504040204" pitchFamily="50" charset="-128"/>
                <a:ea typeface="Meiryo UI" panose="020B0604030504040204" pitchFamily="50" charset="-128"/>
                <a:cs typeface="Arial"/>
                <a:sym typeface="Arial"/>
              </a:rPr>
              <a:t>ここに記入</a:t>
            </a:r>
          </a:p>
        </p:txBody>
      </p:sp>
      <p:sp>
        <p:nvSpPr>
          <p:cNvPr id="10" name="Google Shape;135;p21">
            <a:extLst>
              <a:ext uri="{FF2B5EF4-FFF2-40B4-BE49-F238E27FC236}">
                <a16:creationId xmlns:a16="http://schemas.microsoft.com/office/drawing/2014/main" id="{6D1AEF51-24AC-EFCD-9ACB-749F6EB9B0DE}"/>
              </a:ext>
            </a:extLst>
          </p:cNvPr>
          <p:cNvSpPr txBox="1"/>
          <p:nvPr/>
        </p:nvSpPr>
        <p:spPr>
          <a:xfrm>
            <a:off x="6130459" y="4918416"/>
            <a:ext cx="2014800" cy="1030800"/>
          </a:xfrm>
          <a:prstGeom prst="rect">
            <a:avLst/>
          </a:prstGeom>
          <a:noFill/>
          <a:ln>
            <a:noFill/>
          </a:ln>
        </p:spPr>
        <p:txBody>
          <a:bodyPr spcFirstLastPara="1" wrap="square" lIns="121900" tIns="121900" rIns="121900" bIns="121900" anchor="ctr" anchorCtr="0">
            <a:noAutofit/>
          </a:bodyPr>
          <a:lstStyle/>
          <a:p>
            <a:pPr algn="ctr" defTabSz="1219170">
              <a:buClr>
                <a:srgbClr val="000000"/>
              </a:buClr>
              <a:buSzPts val="1100"/>
            </a:pPr>
            <a:r>
              <a:rPr kumimoji="0" lang="ja-JP" altLang="en-US" sz="1067" kern="0" dirty="0">
                <a:latin typeface="Meiryo UI" panose="020B0604030504040204" pitchFamily="50" charset="-128"/>
                <a:ea typeface="Meiryo UI" panose="020B0604030504040204" pitchFamily="50" charset="-128"/>
                <a:cs typeface="Arial"/>
                <a:sym typeface="Arial"/>
              </a:rPr>
              <a:t>ここに記入</a:t>
            </a:r>
          </a:p>
        </p:txBody>
      </p:sp>
      <p:sp>
        <p:nvSpPr>
          <p:cNvPr id="11" name="Google Shape;135;p21">
            <a:extLst>
              <a:ext uri="{FF2B5EF4-FFF2-40B4-BE49-F238E27FC236}">
                <a16:creationId xmlns:a16="http://schemas.microsoft.com/office/drawing/2014/main" id="{F625E072-012B-2F55-0D6B-34025CDBF71F}"/>
              </a:ext>
            </a:extLst>
          </p:cNvPr>
          <p:cNvSpPr txBox="1"/>
          <p:nvPr/>
        </p:nvSpPr>
        <p:spPr>
          <a:xfrm>
            <a:off x="2344307" y="868919"/>
            <a:ext cx="2362863" cy="580553"/>
          </a:xfrm>
          <a:prstGeom prst="rect">
            <a:avLst/>
          </a:prstGeom>
          <a:noFill/>
          <a:ln>
            <a:solidFill>
              <a:schemeClr val="tx1"/>
            </a:solidFill>
          </a:ln>
        </p:spPr>
        <p:txBody>
          <a:bodyPr spcFirstLastPara="1" wrap="square" lIns="121900" tIns="121900" rIns="121900" bIns="121900" anchor="ctr" anchorCtr="0">
            <a:noAutofit/>
          </a:bodyPr>
          <a:lstStyle/>
          <a:p>
            <a:pPr algn="ctr" defTabSz="1219170">
              <a:buClr>
                <a:srgbClr val="000000"/>
              </a:buClr>
              <a:buSzPts val="1100"/>
            </a:pPr>
            <a:r>
              <a:rPr kumimoji="0" lang="ja-JP" altLang="en-US" sz="1067" kern="0" dirty="0">
                <a:latin typeface="Meiryo UI" panose="020B0604030504040204" pitchFamily="50" charset="-128"/>
                <a:ea typeface="Meiryo UI" panose="020B0604030504040204" pitchFamily="50" charset="-128"/>
                <a:cs typeface="Arial"/>
                <a:sym typeface="Arial"/>
              </a:rPr>
              <a:t>ここに記入</a:t>
            </a:r>
            <a:endParaRPr kumimoji="0" sz="1067" kern="0" dirty="0">
              <a:latin typeface="Meiryo UI" panose="020B0604030504040204" pitchFamily="50" charset="-128"/>
              <a:ea typeface="Meiryo UI" panose="020B0604030504040204" pitchFamily="50" charset="-128"/>
              <a:cs typeface="Arial"/>
              <a:sym typeface="Arial"/>
            </a:endParaRPr>
          </a:p>
        </p:txBody>
      </p:sp>
      <p:sp>
        <p:nvSpPr>
          <p:cNvPr id="12" name="Google Shape;135;p21">
            <a:extLst>
              <a:ext uri="{FF2B5EF4-FFF2-40B4-BE49-F238E27FC236}">
                <a16:creationId xmlns:a16="http://schemas.microsoft.com/office/drawing/2014/main" id="{08336C2E-8393-ACF3-2DAA-F2D0B6831477}"/>
              </a:ext>
            </a:extLst>
          </p:cNvPr>
          <p:cNvSpPr txBox="1"/>
          <p:nvPr/>
        </p:nvSpPr>
        <p:spPr>
          <a:xfrm>
            <a:off x="2344308" y="1574999"/>
            <a:ext cx="2362863" cy="580553"/>
          </a:xfrm>
          <a:prstGeom prst="rect">
            <a:avLst/>
          </a:prstGeom>
          <a:noFill/>
          <a:ln>
            <a:solidFill>
              <a:schemeClr val="tx1"/>
            </a:solidFill>
          </a:ln>
        </p:spPr>
        <p:txBody>
          <a:bodyPr spcFirstLastPara="1" wrap="square" lIns="121900" tIns="121900" rIns="121900" bIns="121900" anchor="ctr" anchorCtr="0">
            <a:noAutofit/>
          </a:bodyPr>
          <a:lstStyle/>
          <a:p>
            <a:pPr algn="ctr" defTabSz="1219170">
              <a:buClr>
                <a:srgbClr val="000000"/>
              </a:buClr>
              <a:buSzPts val="1100"/>
            </a:pPr>
            <a:r>
              <a:rPr kumimoji="0" lang="ja-JP" altLang="en-US" sz="1067" kern="0" dirty="0">
                <a:latin typeface="Meiryo UI" panose="020B0604030504040204" pitchFamily="50" charset="-128"/>
                <a:ea typeface="Meiryo UI" panose="020B0604030504040204" pitchFamily="50" charset="-128"/>
                <a:cs typeface="Arial"/>
                <a:sym typeface="Arial"/>
              </a:rPr>
              <a:t>ここに記入</a:t>
            </a:r>
          </a:p>
        </p:txBody>
      </p:sp>
      <p:sp>
        <p:nvSpPr>
          <p:cNvPr id="13" name="Google Shape;135;p21">
            <a:extLst>
              <a:ext uri="{FF2B5EF4-FFF2-40B4-BE49-F238E27FC236}">
                <a16:creationId xmlns:a16="http://schemas.microsoft.com/office/drawing/2014/main" id="{DB9B2F6B-79EB-4670-4C8F-68673DE574F8}"/>
              </a:ext>
            </a:extLst>
          </p:cNvPr>
          <p:cNvSpPr txBox="1"/>
          <p:nvPr/>
        </p:nvSpPr>
        <p:spPr>
          <a:xfrm>
            <a:off x="2344308" y="2281079"/>
            <a:ext cx="2362863" cy="580553"/>
          </a:xfrm>
          <a:prstGeom prst="rect">
            <a:avLst/>
          </a:prstGeom>
          <a:noFill/>
          <a:ln>
            <a:solidFill>
              <a:schemeClr val="tx1"/>
            </a:solidFill>
          </a:ln>
        </p:spPr>
        <p:txBody>
          <a:bodyPr spcFirstLastPara="1" wrap="square" lIns="121900" tIns="121900" rIns="121900" bIns="121900" anchor="ctr" anchorCtr="0">
            <a:noAutofit/>
          </a:bodyPr>
          <a:lstStyle/>
          <a:p>
            <a:pPr algn="ctr" defTabSz="1219170">
              <a:buClr>
                <a:srgbClr val="000000"/>
              </a:buClr>
              <a:buSzPts val="1100"/>
            </a:pPr>
            <a:r>
              <a:rPr kumimoji="0" lang="ja-JP" altLang="en-US" sz="1067" kern="0" dirty="0">
                <a:latin typeface="Meiryo UI" panose="020B0604030504040204" pitchFamily="50" charset="-128"/>
                <a:ea typeface="Meiryo UI" panose="020B0604030504040204" pitchFamily="50" charset="-128"/>
                <a:cs typeface="Arial"/>
                <a:sym typeface="Arial"/>
              </a:rPr>
              <a:t>ここに記入</a:t>
            </a:r>
          </a:p>
        </p:txBody>
      </p:sp>
      <p:sp>
        <p:nvSpPr>
          <p:cNvPr id="14" name="Google Shape;135;p21">
            <a:extLst>
              <a:ext uri="{FF2B5EF4-FFF2-40B4-BE49-F238E27FC236}">
                <a16:creationId xmlns:a16="http://schemas.microsoft.com/office/drawing/2014/main" id="{F30E30DF-F980-0821-83B6-7470C97B1689}"/>
              </a:ext>
            </a:extLst>
          </p:cNvPr>
          <p:cNvSpPr txBox="1"/>
          <p:nvPr/>
        </p:nvSpPr>
        <p:spPr>
          <a:xfrm>
            <a:off x="2344308" y="3189147"/>
            <a:ext cx="2362863" cy="580553"/>
          </a:xfrm>
          <a:prstGeom prst="rect">
            <a:avLst/>
          </a:prstGeom>
          <a:noFill/>
          <a:ln>
            <a:solidFill>
              <a:schemeClr val="tx1"/>
            </a:solidFill>
          </a:ln>
        </p:spPr>
        <p:txBody>
          <a:bodyPr spcFirstLastPara="1" wrap="square" lIns="121900" tIns="121900" rIns="121900" bIns="121900" anchor="ctr" anchorCtr="0">
            <a:noAutofit/>
          </a:bodyPr>
          <a:lstStyle/>
          <a:p>
            <a:pPr algn="ctr" defTabSz="1219170">
              <a:buClr>
                <a:srgbClr val="000000"/>
              </a:buClr>
              <a:buSzPts val="1100"/>
            </a:pPr>
            <a:r>
              <a:rPr kumimoji="0" lang="ja-JP" altLang="en-US" sz="1067" kern="0" dirty="0">
                <a:latin typeface="Meiryo UI" panose="020B0604030504040204" pitchFamily="50" charset="-128"/>
                <a:ea typeface="Meiryo UI" panose="020B0604030504040204" pitchFamily="50" charset="-128"/>
                <a:cs typeface="Arial"/>
                <a:sym typeface="Arial"/>
              </a:rPr>
              <a:t>ここに記入</a:t>
            </a:r>
          </a:p>
        </p:txBody>
      </p:sp>
      <p:sp>
        <p:nvSpPr>
          <p:cNvPr id="15" name="Google Shape;135;p21">
            <a:extLst>
              <a:ext uri="{FF2B5EF4-FFF2-40B4-BE49-F238E27FC236}">
                <a16:creationId xmlns:a16="http://schemas.microsoft.com/office/drawing/2014/main" id="{CE0D1F23-5288-1CE5-2212-AE30AA21A07E}"/>
              </a:ext>
            </a:extLst>
          </p:cNvPr>
          <p:cNvSpPr txBox="1"/>
          <p:nvPr/>
        </p:nvSpPr>
        <p:spPr>
          <a:xfrm>
            <a:off x="2344308" y="3895227"/>
            <a:ext cx="2362863" cy="580553"/>
          </a:xfrm>
          <a:prstGeom prst="rect">
            <a:avLst/>
          </a:prstGeom>
          <a:noFill/>
          <a:ln>
            <a:solidFill>
              <a:schemeClr val="tx1"/>
            </a:solidFill>
          </a:ln>
        </p:spPr>
        <p:txBody>
          <a:bodyPr spcFirstLastPara="1" wrap="square" lIns="121900" tIns="121900" rIns="121900" bIns="121900" anchor="ctr" anchorCtr="0">
            <a:noAutofit/>
          </a:bodyPr>
          <a:lstStyle/>
          <a:p>
            <a:pPr algn="ctr" defTabSz="1219170">
              <a:buClr>
                <a:srgbClr val="000000"/>
              </a:buClr>
              <a:buSzPts val="1100"/>
            </a:pPr>
            <a:r>
              <a:rPr kumimoji="0" lang="ja-JP" altLang="en-US" sz="1067" kern="0" dirty="0">
                <a:latin typeface="Meiryo UI" panose="020B0604030504040204" pitchFamily="50" charset="-128"/>
                <a:ea typeface="Meiryo UI" panose="020B0604030504040204" pitchFamily="50" charset="-128"/>
                <a:cs typeface="Arial"/>
                <a:sym typeface="Arial"/>
              </a:rPr>
              <a:t>ここに記入</a:t>
            </a:r>
          </a:p>
        </p:txBody>
      </p:sp>
      <p:sp>
        <p:nvSpPr>
          <p:cNvPr id="16" name="Google Shape;135;p21">
            <a:extLst>
              <a:ext uri="{FF2B5EF4-FFF2-40B4-BE49-F238E27FC236}">
                <a16:creationId xmlns:a16="http://schemas.microsoft.com/office/drawing/2014/main" id="{577F2140-A285-8ACF-18B2-A5E46FC05413}"/>
              </a:ext>
            </a:extLst>
          </p:cNvPr>
          <p:cNvSpPr txBox="1"/>
          <p:nvPr/>
        </p:nvSpPr>
        <p:spPr>
          <a:xfrm>
            <a:off x="2344308" y="5006825"/>
            <a:ext cx="2362863" cy="580553"/>
          </a:xfrm>
          <a:prstGeom prst="rect">
            <a:avLst/>
          </a:prstGeom>
          <a:noFill/>
          <a:ln>
            <a:solidFill>
              <a:schemeClr val="tx1"/>
            </a:solidFill>
          </a:ln>
        </p:spPr>
        <p:txBody>
          <a:bodyPr spcFirstLastPara="1" wrap="square" lIns="121900" tIns="121900" rIns="121900" bIns="121900" anchor="ctr" anchorCtr="0">
            <a:noAutofit/>
          </a:bodyPr>
          <a:lstStyle/>
          <a:p>
            <a:pPr algn="ctr" defTabSz="1219170">
              <a:buClr>
                <a:srgbClr val="000000"/>
              </a:buClr>
              <a:buSzPts val="1100"/>
            </a:pPr>
            <a:r>
              <a:rPr kumimoji="0" lang="ja-JP" altLang="en-US" sz="1067" kern="0" dirty="0">
                <a:latin typeface="Meiryo UI" panose="020B0604030504040204" pitchFamily="50" charset="-128"/>
                <a:ea typeface="Meiryo UI" panose="020B0604030504040204" pitchFamily="50" charset="-128"/>
                <a:cs typeface="Arial"/>
                <a:sym typeface="Arial"/>
              </a:rPr>
              <a:t>ここに記入</a:t>
            </a:r>
          </a:p>
        </p:txBody>
      </p:sp>
      <p:sp>
        <p:nvSpPr>
          <p:cNvPr id="17" name="Google Shape;135;p21">
            <a:extLst>
              <a:ext uri="{FF2B5EF4-FFF2-40B4-BE49-F238E27FC236}">
                <a16:creationId xmlns:a16="http://schemas.microsoft.com/office/drawing/2014/main" id="{AACB57AD-6A3A-313E-058E-55CC7899A1F5}"/>
              </a:ext>
            </a:extLst>
          </p:cNvPr>
          <p:cNvSpPr txBox="1"/>
          <p:nvPr/>
        </p:nvSpPr>
        <p:spPr>
          <a:xfrm>
            <a:off x="2344307" y="5687180"/>
            <a:ext cx="2362863" cy="580553"/>
          </a:xfrm>
          <a:prstGeom prst="rect">
            <a:avLst/>
          </a:prstGeom>
          <a:noFill/>
          <a:ln>
            <a:solidFill>
              <a:schemeClr val="tx1"/>
            </a:solidFill>
          </a:ln>
        </p:spPr>
        <p:txBody>
          <a:bodyPr spcFirstLastPara="1" wrap="square" lIns="121900" tIns="121900" rIns="121900" bIns="121900" anchor="ctr" anchorCtr="0">
            <a:noAutofit/>
          </a:bodyPr>
          <a:lstStyle/>
          <a:p>
            <a:pPr algn="ctr" defTabSz="1219170">
              <a:buClr>
                <a:srgbClr val="000000"/>
              </a:buClr>
              <a:buSzPts val="1100"/>
            </a:pPr>
            <a:r>
              <a:rPr kumimoji="0" lang="ja-JP" altLang="en-US" sz="1067" kern="0" dirty="0">
                <a:latin typeface="Meiryo UI" panose="020B0604030504040204" pitchFamily="50" charset="-128"/>
                <a:ea typeface="Meiryo UI" panose="020B0604030504040204" pitchFamily="50" charset="-128"/>
                <a:cs typeface="Arial"/>
                <a:sym typeface="Arial"/>
              </a:rPr>
              <a:t>ここに記入</a:t>
            </a:r>
          </a:p>
        </p:txBody>
      </p:sp>
    </p:spTree>
    <p:extLst>
      <p:ext uri="{BB962C8B-B14F-4D97-AF65-F5344CB8AC3E}">
        <p14:creationId xmlns:p14="http://schemas.microsoft.com/office/powerpoint/2010/main" val="9037351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テキスト ボックス 1">
            <a:extLst>
              <a:ext uri="{FF2B5EF4-FFF2-40B4-BE49-F238E27FC236}">
                <a16:creationId xmlns:a16="http://schemas.microsoft.com/office/drawing/2014/main" id="{09312B6F-6D0D-A54F-B8C4-C9CD2CC3EB4E}"/>
              </a:ext>
            </a:extLst>
          </p:cNvPr>
          <p:cNvSpPr txBox="1"/>
          <p:nvPr/>
        </p:nvSpPr>
        <p:spPr>
          <a:xfrm>
            <a:off x="771233" y="5307848"/>
            <a:ext cx="10403447" cy="430887"/>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rPr>
              <a:t>詳しくは、以下の配布元サイトをご参考ください。</a:t>
            </a: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hlinkClick r:id="rId2"/>
              </a:rPr>
              <a:t>お役立ち：プ譜のテンプレートと、書き方のワンポイントアドバイス！｜株式会社ゴトーラボ</a:t>
            </a:r>
            <a:endParaRPr kumimoji="1" lang="en-US" altLang="ja-JP" sz="1100" b="0" i="0" u="none" strike="noStrike" kern="1200" cap="none" spc="0" normalizeH="0" baseline="0" noProof="0" dirty="0">
              <a:ln>
                <a:noFill/>
              </a:ln>
              <a:solidFill>
                <a:srgbClr val="000000"/>
              </a:solidFill>
              <a:effectLst/>
              <a:uLnTx/>
              <a:uFillTx/>
              <a:latin typeface="メイリオ" panose="020B0604030504040204" pitchFamily="50" charset="-128"/>
              <a:ea typeface="メイリオ" panose="020B0604030504040204" pitchFamily="50" charset="-128"/>
              <a:cs typeface="+mn-cs"/>
            </a:endParaRPr>
          </a:p>
        </p:txBody>
      </p:sp>
    </p:spTree>
    <p:extLst>
      <p:ext uri="{BB962C8B-B14F-4D97-AF65-F5344CB8AC3E}">
        <p14:creationId xmlns:p14="http://schemas.microsoft.com/office/powerpoint/2010/main" val="2315394923"/>
      </p:ext>
    </p:extLst>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272</TotalTime>
  <Words>97</Words>
  <Application>Microsoft Office PowerPoint</Application>
  <PresentationFormat>ワイド画面</PresentationFormat>
  <Paragraphs>37</Paragraphs>
  <Slides>2</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2</vt:i4>
      </vt:variant>
    </vt:vector>
  </HeadingPairs>
  <TitlesOfParts>
    <vt:vector size="8" baseType="lpstr">
      <vt:lpstr>Meiryo UI</vt:lpstr>
      <vt:lpstr>Noto Sans JP</vt:lpstr>
      <vt:lpstr>メイリオ</vt:lpstr>
      <vt:lpstr>游ゴシック</vt:lpstr>
      <vt:lpstr>Arial</vt:lpstr>
      <vt:lpstr>Simple Light</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思い通りに進まないプロジェクトの 「できない」を「できる」に変える オンデマンド＆1on1プログラム  「We CAN」 </dc:title>
  <dc:creator>後藤 洋平</dc:creator>
  <cp:lastModifiedBy>洋平 後藤</cp:lastModifiedBy>
  <cp:revision>17</cp:revision>
  <dcterms:created xsi:type="dcterms:W3CDTF">2022-09-14T23:26:32Z</dcterms:created>
  <dcterms:modified xsi:type="dcterms:W3CDTF">2025-02-25T23:09:28Z</dcterms:modified>
</cp:coreProperties>
</file>